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11"/>
  </p:notesMasterIdLst>
  <p:handoutMasterIdLst>
    <p:handoutMasterId r:id="rId12"/>
  </p:handoutMasterIdLst>
  <p:sldIdLst>
    <p:sldId id="305" r:id="rId5"/>
    <p:sldId id="2147479131" r:id="rId6"/>
    <p:sldId id="260" r:id="rId7"/>
    <p:sldId id="2147479138" r:id="rId8"/>
    <p:sldId id="214747913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298564-E47D-46A1-ADD3-2E3325B13B45}">
          <p14:sldIdLst>
            <p14:sldId id="305"/>
            <p14:sldId id="2147479131"/>
            <p14:sldId id="260"/>
            <p14:sldId id="2147479138"/>
            <p14:sldId id="214747913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9FDD7D-6E04-82AE-2FA1-2AACC04A56AB}" name="Inderjit Chana" initials="IC" userId="S::k2261538@kcl.ac.uk::dd53e30d-dbfb-4bbb-988d-2c15782fa99a" providerId="AD"/>
  <p188:author id="{3A4705A7-0575-1684-E9E2-E56869274C70}" name="Michael Sanderson" initials="MS" userId="S::k2369660@kcl.ac.uk::a3bce81a-4480-42fe-9900-a74899d8af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9C98"/>
    <a:srgbClr val="5B9BD5"/>
    <a:srgbClr val="452E7E"/>
    <a:srgbClr val="F2F2F2"/>
    <a:srgbClr val="404040"/>
    <a:srgbClr val="FDD400"/>
    <a:srgbClr val="D9D9D9"/>
    <a:srgbClr val="FF9966"/>
    <a:srgbClr val="EA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04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na Chowla" userId="15a88d0f-ddc1-42e4-a7a2-ef33703da317" providerId="ADAL" clId="{C84754A7-3822-4151-9D60-94AC1A41F9C0}"/>
    <pc:docChg chg="delSld delMainMaster modSection">
      <pc:chgData name="Rachna Chowla" userId="15a88d0f-ddc1-42e4-a7a2-ef33703da317" providerId="ADAL" clId="{C84754A7-3822-4151-9D60-94AC1A41F9C0}" dt="2025-10-30T15:16:11.521" v="9" actId="47"/>
      <pc:docMkLst>
        <pc:docMk/>
      </pc:docMkLst>
      <pc:sldChg chg="del">
        <pc:chgData name="Rachna Chowla" userId="15a88d0f-ddc1-42e4-a7a2-ef33703da317" providerId="ADAL" clId="{C84754A7-3822-4151-9D60-94AC1A41F9C0}" dt="2025-10-30T15:16:08.464" v="4" actId="47"/>
        <pc:sldMkLst>
          <pc:docMk/>
          <pc:sldMk cId="814546158" sldId="256"/>
        </pc:sldMkLst>
      </pc:sldChg>
      <pc:sldChg chg="del">
        <pc:chgData name="Rachna Chowla" userId="15a88d0f-ddc1-42e4-a7a2-ef33703da317" providerId="ADAL" clId="{C84754A7-3822-4151-9D60-94AC1A41F9C0}" dt="2025-10-30T15:16:09.158" v="5" actId="47"/>
        <pc:sldMkLst>
          <pc:docMk/>
          <pc:sldMk cId="3498928457" sldId="865"/>
        </pc:sldMkLst>
      </pc:sldChg>
      <pc:sldChg chg="del">
        <pc:chgData name="Rachna Chowla" userId="15a88d0f-ddc1-42e4-a7a2-ef33703da317" providerId="ADAL" clId="{C84754A7-3822-4151-9D60-94AC1A41F9C0}" dt="2025-10-30T15:16:07.341" v="2" actId="47"/>
        <pc:sldMkLst>
          <pc:docMk/>
          <pc:sldMk cId="3122613421" sldId="2147479104"/>
        </pc:sldMkLst>
      </pc:sldChg>
      <pc:sldChg chg="del">
        <pc:chgData name="Rachna Chowla" userId="15a88d0f-ddc1-42e4-a7a2-ef33703da317" providerId="ADAL" clId="{C84754A7-3822-4151-9D60-94AC1A41F9C0}" dt="2025-10-30T15:16:06.212" v="0" actId="47"/>
        <pc:sldMkLst>
          <pc:docMk/>
          <pc:sldMk cId="1702258897" sldId="2147479119"/>
        </pc:sldMkLst>
      </pc:sldChg>
      <pc:sldChg chg="del">
        <pc:chgData name="Rachna Chowla" userId="15a88d0f-ddc1-42e4-a7a2-ef33703da317" providerId="ADAL" clId="{C84754A7-3822-4151-9D60-94AC1A41F9C0}" dt="2025-10-30T15:16:07.881" v="3" actId="47"/>
        <pc:sldMkLst>
          <pc:docMk/>
          <pc:sldMk cId="3949976245" sldId="2147479120"/>
        </pc:sldMkLst>
      </pc:sldChg>
      <pc:sldChg chg="del">
        <pc:chgData name="Rachna Chowla" userId="15a88d0f-ddc1-42e4-a7a2-ef33703da317" providerId="ADAL" clId="{C84754A7-3822-4151-9D60-94AC1A41F9C0}" dt="2025-10-30T15:16:06.829" v="1" actId="47"/>
        <pc:sldMkLst>
          <pc:docMk/>
          <pc:sldMk cId="2683051392" sldId="2147479125"/>
        </pc:sldMkLst>
      </pc:sldChg>
      <pc:sldChg chg="del">
        <pc:chgData name="Rachna Chowla" userId="15a88d0f-ddc1-42e4-a7a2-ef33703da317" providerId="ADAL" clId="{C84754A7-3822-4151-9D60-94AC1A41F9C0}" dt="2025-10-30T15:16:10.977" v="8" actId="47"/>
        <pc:sldMkLst>
          <pc:docMk/>
          <pc:sldMk cId="548410450" sldId="2147479133"/>
        </pc:sldMkLst>
      </pc:sldChg>
      <pc:sldChg chg="del">
        <pc:chgData name="Rachna Chowla" userId="15a88d0f-ddc1-42e4-a7a2-ef33703da317" providerId="ADAL" clId="{C84754A7-3822-4151-9D60-94AC1A41F9C0}" dt="2025-10-30T15:16:09.718" v="6" actId="47"/>
        <pc:sldMkLst>
          <pc:docMk/>
          <pc:sldMk cId="2457017980" sldId="2147479135"/>
        </pc:sldMkLst>
      </pc:sldChg>
      <pc:sldChg chg="del">
        <pc:chgData name="Rachna Chowla" userId="15a88d0f-ddc1-42e4-a7a2-ef33703da317" providerId="ADAL" clId="{C84754A7-3822-4151-9D60-94AC1A41F9C0}" dt="2025-10-30T15:16:10.454" v="7" actId="47"/>
        <pc:sldMkLst>
          <pc:docMk/>
          <pc:sldMk cId="474493918" sldId="2147479136"/>
        </pc:sldMkLst>
      </pc:sldChg>
      <pc:sldChg chg="del">
        <pc:chgData name="Rachna Chowla" userId="15a88d0f-ddc1-42e4-a7a2-ef33703da317" providerId="ADAL" clId="{C84754A7-3822-4151-9D60-94AC1A41F9C0}" dt="2025-10-30T15:16:11.521" v="9" actId="47"/>
        <pc:sldMkLst>
          <pc:docMk/>
          <pc:sldMk cId="1752222876" sldId="2147479137"/>
        </pc:sldMkLst>
      </pc:sldChg>
      <pc:sldMasterChg chg="del delSldLayout">
        <pc:chgData name="Rachna Chowla" userId="15a88d0f-ddc1-42e4-a7a2-ef33703da317" providerId="ADAL" clId="{C84754A7-3822-4151-9D60-94AC1A41F9C0}" dt="2025-10-30T15:16:07.881" v="3" actId="47"/>
        <pc:sldMasterMkLst>
          <pc:docMk/>
          <pc:sldMasterMk cId="978840767" sldId="2147483660"/>
        </pc:sldMasterMkLst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693590553" sldId="2147483661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1555313039" sldId="2147483662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3003642737" sldId="2147483663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395169393" sldId="2147483665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819498079" sldId="2147483666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2269114665" sldId="2147483667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144591070" sldId="2147483669"/>
          </pc:sldLayoutMkLst>
        </pc:sldLayoutChg>
        <pc:sldLayoutChg chg="del">
          <pc:chgData name="Rachna Chowla" userId="15a88d0f-ddc1-42e4-a7a2-ef33703da317" providerId="ADAL" clId="{C84754A7-3822-4151-9D60-94AC1A41F9C0}" dt="2025-10-30T15:16:07.881" v="3" actId="47"/>
          <pc:sldLayoutMkLst>
            <pc:docMk/>
            <pc:sldMasterMk cId="978840767" sldId="2147483660"/>
            <pc:sldLayoutMk cId="116953116" sldId="2147483670"/>
          </pc:sldLayoutMkLst>
        </pc:sldLayoutChg>
        <pc:sldLayoutChg chg="del">
          <pc:chgData name="Rachna Chowla" userId="15a88d0f-ddc1-42e4-a7a2-ef33703da317" providerId="ADAL" clId="{C84754A7-3822-4151-9D60-94AC1A41F9C0}" dt="2025-10-30T15:16:06.829" v="1" actId="47"/>
          <pc:sldLayoutMkLst>
            <pc:docMk/>
            <pc:sldMasterMk cId="978840767" sldId="2147483660"/>
            <pc:sldLayoutMk cId="2430939398" sldId="2147483672"/>
          </pc:sldLayoutMkLst>
        </pc:sldLayoutChg>
      </pc:sldMasterChg>
      <pc:sldMasterChg chg="del delSldLayout">
        <pc:chgData name="Rachna Chowla" userId="15a88d0f-ddc1-42e4-a7a2-ef33703da317" providerId="ADAL" clId="{C84754A7-3822-4151-9D60-94AC1A41F9C0}" dt="2025-10-30T15:16:11.521" v="9" actId="47"/>
        <pc:sldMasterMkLst>
          <pc:docMk/>
          <pc:sldMasterMk cId="572629797" sldId="2147483673"/>
        </pc:sldMasterMkLst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290523500" sldId="2147483674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2337801726" sldId="2147483675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47755543" sldId="2147483676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4117809432" sldId="2147483677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2853029487" sldId="2147483678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928717398" sldId="2147483679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384641866" sldId="2147483680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2591572629" sldId="2147483681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948343869" sldId="2147483682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4148269902" sldId="2147483683"/>
          </pc:sldLayoutMkLst>
        </pc:sldLayoutChg>
        <pc:sldLayoutChg chg="del">
          <pc:chgData name="Rachna Chowla" userId="15a88d0f-ddc1-42e4-a7a2-ef33703da317" providerId="ADAL" clId="{C84754A7-3822-4151-9D60-94AC1A41F9C0}" dt="2025-10-30T15:16:11.521" v="9" actId="47"/>
          <pc:sldLayoutMkLst>
            <pc:docMk/>
            <pc:sldMasterMk cId="572629797" sldId="2147483673"/>
            <pc:sldLayoutMk cId="3705797766" sldId="214748368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1E4FD-A182-4B4F-A182-B81013DBBA3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6562B5-8A9F-4B96-B11E-C7F76C0F3A6D}">
      <dgm:prSet phldrT="[Text]" phldr="0" custT="1"/>
      <dgm:spPr/>
      <dgm:t>
        <a:bodyPr/>
        <a:lstStyle/>
        <a:p>
          <a:r>
            <a:rPr lang="en-GB" sz="2000" dirty="0"/>
            <a:t>Preparing for the event</a:t>
          </a:r>
        </a:p>
      </dgm:t>
    </dgm:pt>
    <dgm:pt modelId="{4B753BDA-07B4-40BB-99E3-46DF55EECD0F}" type="parTrans" cxnId="{653941D4-E14B-42EF-8609-A3F8AF7CBAF1}">
      <dgm:prSet/>
      <dgm:spPr/>
      <dgm:t>
        <a:bodyPr/>
        <a:lstStyle/>
        <a:p>
          <a:endParaRPr lang="en-GB"/>
        </a:p>
      </dgm:t>
    </dgm:pt>
    <dgm:pt modelId="{676BCBE0-EBB3-4649-98D4-CD326927AC0C}" type="sibTrans" cxnId="{653941D4-E14B-42EF-8609-A3F8AF7CBAF1}">
      <dgm:prSet/>
      <dgm:spPr/>
      <dgm:t>
        <a:bodyPr/>
        <a:lstStyle/>
        <a:p>
          <a:endParaRPr lang="en-GB"/>
        </a:p>
      </dgm:t>
    </dgm:pt>
    <dgm:pt modelId="{A8054C4A-AF68-49DD-82A4-E7C8F9D83BC8}">
      <dgm:prSet phldrT="[Text]" phldr="0" custT="1"/>
      <dgm:spPr/>
      <dgm:t>
        <a:bodyPr/>
        <a:lstStyle/>
        <a:p>
          <a:r>
            <a:rPr lang="en-GB" sz="1200" dirty="0"/>
            <a:t>1) </a:t>
          </a:r>
          <a:r>
            <a:rPr lang="en-GB" sz="1200" b="1" dirty="0"/>
            <a:t>Purpose of event clear </a:t>
          </a:r>
          <a:r>
            <a:rPr lang="en-GB" sz="1200" dirty="0"/>
            <a:t>– health promotion, networking, wellbeing</a:t>
          </a:r>
        </a:p>
        <a:p>
          <a:r>
            <a:rPr lang="en-GB" sz="1200" dirty="0"/>
            <a:t>2) Consult with </a:t>
          </a:r>
          <a:r>
            <a:rPr lang="en-GB" sz="1200" b="1" dirty="0"/>
            <a:t>Lister practice </a:t>
          </a:r>
          <a:r>
            <a:rPr lang="en-GB" sz="1200" dirty="0"/>
            <a:t>about patient needs = </a:t>
          </a:r>
          <a:r>
            <a:rPr lang="en-GB" sz="1200" b="1" dirty="0"/>
            <a:t>BP+ diabetes, vaccinations, cancer awareness</a:t>
          </a:r>
        </a:p>
        <a:p>
          <a:r>
            <a:rPr lang="en-GB" sz="1200" dirty="0"/>
            <a:t>3) Brief volunteers and staff –all clear roles</a:t>
          </a:r>
        </a:p>
      </dgm:t>
    </dgm:pt>
    <dgm:pt modelId="{3A2124BC-6CA4-47F2-9A71-7ACC1F9FAC3F}" type="parTrans" cxnId="{51A69396-2A7C-4CA3-9ED2-4BC872D9DCC7}">
      <dgm:prSet/>
      <dgm:spPr/>
      <dgm:t>
        <a:bodyPr/>
        <a:lstStyle/>
        <a:p>
          <a:endParaRPr lang="en-GB"/>
        </a:p>
      </dgm:t>
    </dgm:pt>
    <dgm:pt modelId="{96BDC385-AFC6-4DAC-AB27-4047F79537B1}" type="sibTrans" cxnId="{51A69396-2A7C-4CA3-9ED2-4BC872D9DCC7}">
      <dgm:prSet/>
      <dgm:spPr/>
      <dgm:t>
        <a:bodyPr/>
        <a:lstStyle/>
        <a:p>
          <a:endParaRPr lang="en-GB"/>
        </a:p>
      </dgm:t>
    </dgm:pt>
    <dgm:pt modelId="{2B86C3D8-9C38-488D-96C2-7F8AD0A4CD3D}">
      <dgm:prSet phldrT="[Text]" phldr="0" custT="1"/>
      <dgm:spPr/>
      <dgm:t>
        <a:bodyPr/>
        <a:lstStyle/>
        <a:p>
          <a:r>
            <a:rPr lang="en-GB" sz="2000" dirty="0"/>
            <a:t>Logistics  </a:t>
          </a:r>
        </a:p>
      </dgm:t>
    </dgm:pt>
    <dgm:pt modelId="{71159307-F8D3-4C21-9768-33E4C5569C37}" type="parTrans" cxnId="{C46657FF-7700-4F39-9175-6EF7167C10EF}">
      <dgm:prSet/>
      <dgm:spPr/>
      <dgm:t>
        <a:bodyPr/>
        <a:lstStyle/>
        <a:p>
          <a:endParaRPr lang="en-GB"/>
        </a:p>
      </dgm:t>
    </dgm:pt>
    <dgm:pt modelId="{07E52306-0509-4FDF-AFAB-B128201BC476}" type="sibTrans" cxnId="{C46657FF-7700-4F39-9175-6EF7167C10EF}">
      <dgm:prSet/>
      <dgm:spPr/>
      <dgm:t>
        <a:bodyPr/>
        <a:lstStyle/>
        <a:p>
          <a:endParaRPr lang="en-GB"/>
        </a:p>
      </dgm:t>
    </dgm:pt>
    <dgm:pt modelId="{7709AB52-8E2E-4AA7-A874-57430A14F8C5}">
      <dgm:prSet phldrT="[Text]" phldr="0" custT="1"/>
      <dgm:spPr/>
      <dgm:t>
        <a:bodyPr/>
        <a:lstStyle/>
        <a:p>
          <a:pPr algn="l"/>
          <a:r>
            <a:rPr lang="en-GB" sz="1200" dirty="0"/>
            <a:t>1) </a:t>
          </a:r>
          <a:r>
            <a:rPr lang="en-GB" sz="1200" b="1" dirty="0"/>
            <a:t>Peckham Square </a:t>
          </a:r>
          <a:r>
            <a:rPr lang="en-GB" sz="1200" dirty="0"/>
            <a:t>- accessibility</a:t>
          </a:r>
        </a:p>
        <a:p>
          <a:pPr algn="l"/>
          <a:r>
            <a:rPr lang="en-GB" sz="1200" dirty="0"/>
            <a:t>2) Partnered with </a:t>
          </a:r>
          <a:r>
            <a:rPr lang="en-GB" sz="1200" b="1" dirty="0"/>
            <a:t>Foodbank</a:t>
          </a:r>
        </a:p>
        <a:p>
          <a:pPr algn="l"/>
          <a:r>
            <a:rPr lang="en-GB" sz="1200" dirty="0"/>
            <a:t>3) Collection of materials needed</a:t>
          </a:r>
        </a:p>
        <a:p>
          <a:pPr algn="l"/>
          <a:r>
            <a:rPr lang="en-GB" sz="1200" dirty="0"/>
            <a:t>4) </a:t>
          </a:r>
          <a:r>
            <a:rPr lang="en-GB" sz="1200" b="1" dirty="0"/>
            <a:t>Balanced schedule </a:t>
          </a:r>
          <a:r>
            <a:rPr lang="en-GB" sz="1200" dirty="0"/>
            <a:t>of screenings, workshops, community building</a:t>
          </a:r>
        </a:p>
        <a:p>
          <a:pPr algn="l"/>
          <a:r>
            <a:rPr lang="en-GB" sz="1200" dirty="0"/>
            <a:t>5) Ensures </a:t>
          </a:r>
          <a:r>
            <a:rPr lang="en-GB" sz="1200" b="1" dirty="0"/>
            <a:t>safe-guarding</a:t>
          </a:r>
          <a:r>
            <a:rPr lang="en-GB" sz="1200" dirty="0"/>
            <a:t> and risk assessment</a:t>
          </a:r>
        </a:p>
      </dgm:t>
    </dgm:pt>
    <dgm:pt modelId="{EEBB0681-9A0F-4BF0-A599-70D07D778DEE}" type="parTrans" cxnId="{EA885378-DD9E-4618-BB2F-4BDD121CAB9A}">
      <dgm:prSet/>
      <dgm:spPr/>
      <dgm:t>
        <a:bodyPr/>
        <a:lstStyle/>
        <a:p>
          <a:endParaRPr lang="en-GB"/>
        </a:p>
      </dgm:t>
    </dgm:pt>
    <dgm:pt modelId="{542406BD-F740-47EF-B3A6-2A35ABDB49BA}" type="sibTrans" cxnId="{EA885378-DD9E-4618-BB2F-4BDD121CAB9A}">
      <dgm:prSet/>
      <dgm:spPr/>
      <dgm:t>
        <a:bodyPr/>
        <a:lstStyle/>
        <a:p>
          <a:endParaRPr lang="en-GB"/>
        </a:p>
      </dgm:t>
    </dgm:pt>
    <dgm:pt modelId="{890D962C-DBD5-4770-9F13-5EE9B16967A3}">
      <dgm:prSet phldrT="[Text]" phldr="0"/>
      <dgm:spPr/>
      <dgm:t>
        <a:bodyPr/>
        <a:lstStyle/>
        <a:p>
          <a:r>
            <a:rPr lang="en-GB" dirty="0"/>
            <a:t>Promotion and outreach</a:t>
          </a:r>
        </a:p>
      </dgm:t>
    </dgm:pt>
    <dgm:pt modelId="{EE2BFB3A-CB7B-4252-8B49-7BF50D7ED282}" type="parTrans" cxnId="{518288ED-F937-42E9-B92E-6177E9E0C681}">
      <dgm:prSet/>
      <dgm:spPr/>
      <dgm:t>
        <a:bodyPr/>
        <a:lstStyle/>
        <a:p>
          <a:endParaRPr lang="en-GB"/>
        </a:p>
      </dgm:t>
    </dgm:pt>
    <dgm:pt modelId="{6F58E1C5-4FAE-437E-A4D9-2850FB059C12}" type="sibTrans" cxnId="{518288ED-F937-42E9-B92E-6177E9E0C681}">
      <dgm:prSet/>
      <dgm:spPr/>
      <dgm:t>
        <a:bodyPr/>
        <a:lstStyle/>
        <a:p>
          <a:endParaRPr lang="en-GB"/>
        </a:p>
      </dgm:t>
    </dgm:pt>
    <dgm:pt modelId="{D20562AD-BDD2-4E64-AD95-7B67E19E7DE7}">
      <dgm:prSet phldrT="[Text]" phldr="0" custT="1"/>
      <dgm:spPr/>
      <dgm:t>
        <a:bodyPr/>
        <a:lstStyle/>
        <a:p>
          <a:r>
            <a:rPr lang="en-GB" sz="1200" dirty="0"/>
            <a:t>1) Social media, flyers, </a:t>
          </a:r>
          <a:r>
            <a:rPr lang="en-GB" sz="1200" b="1" dirty="0"/>
            <a:t>community word of mouth</a:t>
          </a:r>
        </a:p>
        <a:p>
          <a:r>
            <a:rPr lang="en-GB" sz="1200" dirty="0"/>
            <a:t>2) </a:t>
          </a:r>
          <a:r>
            <a:rPr lang="en-GB" sz="1200" b="1" dirty="0"/>
            <a:t>Partners Elim House, Southwark Counsil, Southwark Health Ambassadors </a:t>
          </a:r>
          <a:r>
            <a:rPr lang="en-GB" sz="1200" dirty="0"/>
            <a:t>helped distribute invites and mobilise local attendance</a:t>
          </a:r>
        </a:p>
        <a:p>
          <a:r>
            <a:rPr lang="en-GB" sz="1200" dirty="0"/>
            <a:t>3) </a:t>
          </a:r>
          <a:r>
            <a:rPr lang="en-GB" sz="1200" b="1" dirty="0"/>
            <a:t>Direct referrals </a:t>
          </a:r>
          <a:r>
            <a:rPr lang="en-GB" sz="1200" dirty="0"/>
            <a:t>from health partners</a:t>
          </a:r>
        </a:p>
      </dgm:t>
    </dgm:pt>
    <dgm:pt modelId="{49359065-5786-425E-B3DD-B3C1445C0CA4}" type="parTrans" cxnId="{9720AD01-B182-4576-9B48-BA1129EE1622}">
      <dgm:prSet/>
      <dgm:spPr/>
      <dgm:t>
        <a:bodyPr/>
        <a:lstStyle/>
        <a:p>
          <a:endParaRPr lang="en-GB"/>
        </a:p>
      </dgm:t>
    </dgm:pt>
    <dgm:pt modelId="{BB043ED7-04E0-4D17-BF7C-5E275671FC0D}" type="sibTrans" cxnId="{9720AD01-B182-4576-9B48-BA1129EE1622}">
      <dgm:prSet/>
      <dgm:spPr/>
      <dgm:t>
        <a:bodyPr/>
        <a:lstStyle/>
        <a:p>
          <a:endParaRPr lang="en-GB"/>
        </a:p>
      </dgm:t>
    </dgm:pt>
    <dgm:pt modelId="{C22B88BA-9C8C-43E2-B3BD-6DF53D5F2758}" type="pres">
      <dgm:prSet presAssocID="{B871E4FD-A182-4B4F-A182-B81013DBBA30}" presName="Name0" presStyleCnt="0">
        <dgm:presLayoutVars>
          <dgm:chMax/>
          <dgm:chPref/>
          <dgm:dir/>
          <dgm:animLvl val="lvl"/>
        </dgm:presLayoutVars>
      </dgm:prSet>
      <dgm:spPr/>
    </dgm:pt>
    <dgm:pt modelId="{5122095D-F1DB-4ABE-84C5-58EE4C6EB945}" type="pres">
      <dgm:prSet presAssocID="{796562B5-8A9F-4B96-B11E-C7F76C0F3A6D}" presName="composite" presStyleCnt="0"/>
      <dgm:spPr/>
    </dgm:pt>
    <dgm:pt modelId="{73F1895F-6510-4E90-8599-43038BE9F7BF}" type="pres">
      <dgm:prSet presAssocID="{796562B5-8A9F-4B96-B11E-C7F76C0F3A6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80F2BB1-EC6E-4F6E-ABA0-09ACE7FAED88}" type="pres">
      <dgm:prSet presAssocID="{796562B5-8A9F-4B96-B11E-C7F76C0F3A6D}" presName="Childtext1" presStyleLbl="revTx" presStyleIdx="0" presStyleCnt="3" custScaleX="120576" custLinFactNeighborX="10469" custLinFactNeighborY="3386">
        <dgm:presLayoutVars>
          <dgm:chMax val="0"/>
          <dgm:chPref val="0"/>
          <dgm:bulletEnabled val="1"/>
        </dgm:presLayoutVars>
      </dgm:prSet>
      <dgm:spPr/>
    </dgm:pt>
    <dgm:pt modelId="{0371EC59-6C1E-4A4C-9D11-145D26B4DE5E}" type="pres">
      <dgm:prSet presAssocID="{796562B5-8A9F-4B96-B11E-C7F76C0F3A6D}" presName="BalanceSpacing" presStyleCnt="0"/>
      <dgm:spPr/>
    </dgm:pt>
    <dgm:pt modelId="{55DCA894-3D78-40E7-B28D-621F65F8F81B}" type="pres">
      <dgm:prSet presAssocID="{796562B5-8A9F-4B96-B11E-C7F76C0F3A6D}" presName="BalanceSpacing1" presStyleCnt="0"/>
      <dgm:spPr/>
    </dgm:pt>
    <dgm:pt modelId="{2C0F9344-F102-4459-A159-607A314EDB8D}" type="pres">
      <dgm:prSet presAssocID="{676BCBE0-EBB3-4649-98D4-CD326927AC0C}" presName="Accent1Text" presStyleLbl="node1" presStyleIdx="1" presStyleCnt="6"/>
      <dgm:spPr/>
    </dgm:pt>
    <dgm:pt modelId="{D1ECD60B-A9AC-448E-925D-D9C8053FBA75}" type="pres">
      <dgm:prSet presAssocID="{676BCBE0-EBB3-4649-98D4-CD326927AC0C}" presName="spaceBetweenRectangles" presStyleCnt="0"/>
      <dgm:spPr/>
    </dgm:pt>
    <dgm:pt modelId="{4F8C4958-08BC-41F4-8409-8C0AED420299}" type="pres">
      <dgm:prSet presAssocID="{2B86C3D8-9C38-488D-96C2-7F8AD0A4CD3D}" presName="composite" presStyleCnt="0"/>
      <dgm:spPr/>
    </dgm:pt>
    <dgm:pt modelId="{429026CA-BBFE-49FB-AD0E-4BD6CA270914}" type="pres">
      <dgm:prSet presAssocID="{2B86C3D8-9C38-488D-96C2-7F8AD0A4CD3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2353EBB-3D0B-42ED-807B-413059BFDDEC}" type="pres">
      <dgm:prSet presAssocID="{2B86C3D8-9C38-488D-96C2-7F8AD0A4CD3D}" presName="Childtext1" presStyleLbl="revTx" presStyleIdx="1" presStyleCnt="3" custScaleX="116625">
        <dgm:presLayoutVars>
          <dgm:chMax val="0"/>
          <dgm:chPref val="0"/>
          <dgm:bulletEnabled val="1"/>
        </dgm:presLayoutVars>
      </dgm:prSet>
      <dgm:spPr/>
    </dgm:pt>
    <dgm:pt modelId="{51781559-083F-4CE3-B28D-4A3469B3E2E0}" type="pres">
      <dgm:prSet presAssocID="{2B86C3D8-9C38-488D-96C2-7F8AD0A4CD3D}" presName="BalanceSpacing" presStyleCnt="0"/>
      <dgm:spPr/>
    </dgm:pt>
    <dgm:pt modelId="{236188F3-A74A-4BFD-96B6-178C46671E09}" type="pres">
      <dgm:prSet presAssocID="{2B86C3D8-9C38-488D-96C2-7F8AD0A4CD3D}" presName="BalanceSpacing1" presStyleCnt="0"/>
      <dgm:spPr/>
    </dgm:pt>
    <dgm:pt modelId="{DF2CA83F-E0AA-4572-B85F-F5E4973B3FF4}" type="pres">
      <dgm:prSet presAssocID="{07E52306-0509-4FDF-AFAB-B128201BC476}" presName="Accent1Text" presStyleLbl="node1" presStyleIdx="3" presStyleCnt="6"/>
      <dgm:spPr/>
    </dgm:pt>
    <dgm:pt modelId="{D5347F1D-3809-46CA-B7CE-9FBB0D38FA6A}" type="pres">
      <dgm:prSet presAssocID="{07E52306-0509-4FDF-AFAB-B128201BC476}" presName="spaceBetweenRectangles" presStyleCnt="0"/>
      <dgm:spPr/>
    </dgm:pt>
    <dgm:pt modelId="{9A2D0C8C-3465-487C-AEF8-1AB2B4D0F8F3}" type="pres">
      <dgm:prSet presAssocID="{890D962C-DBD5-4770-9F13-5EE9B16967A3}" presName="composite" presStyleCnt="0"/>
      <dgm:spPr/>
    </dgm:pt>
    <dgm:pt modelId="{962538A3-B79B-4B02-9335-340378117BA4}" type="pres">
      <dgm:prSet presAssocID="{890D962C-DBD5-4770-9F13-5EE9B16967A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A6F71DE-167C-4D5B-9CEA-E0DC46546E76}" type="pres">
      <dgm:prSet presAssocID="{890D962C-DBD5-4770-9F13-5EE9B16967A3}" presName="Childtext1" presStyleLbl="revTx" presStyleIdx="2" presStyleCnt="3" custScaleX="114204" custLinFactNeighborX="9103" custLinFactNeighborY="847">
        <dgm:presLayoutVars>
          <dgm:chMax val="0"/>
          <dgm:chPref val="0"/>
          <dgm:bulletEnabled val="1"/>
        </dgm:presLayoutVars>
      </dgm:prSet>
      <dgm:spPr/>
    </dgm:pt>
    <dgm:pt modelId="{BA472126-ACA2-473A-B544-034A35A18FE9}" type="pres">
      <dgm:prSet presAssocID="{890D962C-DBD5-4770-9F13-5EE9B16967A3}" presName="BalanceSpacing" presStyleCnt="0"/>
      <dgm:spPr/>
    </dgm:pt>
    <dgm:pt modelId="{09ED4B0D-7AE8-4EA7-AF89-435A2FE64A16}" type="pres">
      <dgm:prSet presAssocID="{890D962C-DBD5-4770-9F13-5EE9B16967A3}" presName="BalanceSpacing1" presStyleCnt="0"/>
      <dgm:spPr/>
    </dgm:pt>
    <dgm:pt modelId="{5065F836-66D6-4B1C-80D4-BA65C4201C81}" type="pres">
      <dgm:prSet presAssocID="{6F58E1C5-4FAE-437E-A4D9-2850FB059C12}" presName="Accent1Text" presStyleLbl="node1" presStyleIdx="5" presStyleCnt="6"/>
      <dgm:spPr/>
    </dgm:pt>
  </dgm:ptLst>
  <dgm:cxnLst>
    <dgm:cxn modelId="{9720AD01-B182-4576-9B48-BA1129EE1622}" srcId="{890D962C-DBD5-4770-9F13-5EE9B16967A3}" destId="{D20562AD-BDD2-4E64-AD95-7B67E19E7DE7}" srcOrd="0" destOrd="0" parTransId="{49359065-5786-425E-B3DD-B3C1445C0CA4}" sibTransId="{BB043ED7-04E0-4D17-BF7C-5E275671FC0D}"/>
    <dgm:cxn modelId="{29DEFB27-79DF-4214-94EF-B6FA2F468AE2}" type="presOf" srcId="{B871E4FD-A182-4B4F-A182-B81013DBBA30}" destId="{C22B88BA-9C8C-43E2-B3BD-6DF53D5F2758}" srcOrd="0" destOrd="0" presId="urn:microsoft.com/office/officeart/2008/layout/AlternatingHexagons"/>
    <dgm:cxn modelId="{50503732-E57D-4EE3-BCC5-522575DA25C6}" type="presOf" srcId="{796562B5-8A9F-4B96-B11E-C7F76C0F3A6D}" destId="{73F1895F-6510-4E90-8599-43038BE9F7BF}" srcOrd="0" destOrd="0" presId="urn:microsoft.com/office/officeart/2008/layout/AlternatingHexagons"/>
    <dgm:cxn modelId="{EA885378-DD9E-4618-BB2F-4BDD121CAB9A}" srcId="{2B86C3D8-9C38-488D-96C2-7F8AD0A4CD3D}" destId="{7709AB52-8E2E-4AA7-A874-57430A14F8C5}" srcOrd="0" destOrd="0" parTransId="{EEBB0681-9A0F-4BF0-A599-70D07D778DEE}" sibTransId="{542406BD-F740-47EF-B3A6-2A35ABDB49BA}"/>
    <dgm:cxn modelId="{40BCE07A-579B-4986-9452-096EB142914B}" type="presOf" srcId="{676BCBE0-EBB3-4649-98D4-CD326927AC0C}" destId="{2C0F9344-F102-4459-A159-607A314EDB8D}" srcOrd="0" destOrd="0" presId="urn:microsoft.com/office/officeart/2008/layout/AlternatingHexagons"/>
    <dgm:cxn modelId="{C5E12595-0E8C-45C1-B412-6E7F0AF5E4A0}" type="presOf" srcId="{A8054C4A-AF68-49DD-82A4-E7C8F9D83BC8}" destId="{D80F2BB1-EC6E-4F6E-ABA0-09ACE7FAED88}" srcOrd="0" destOrd="0" presId="urn:microsoft.com/office/officeart/2008/layout/AlternatingHexagons"/>
    <dgm:cxn modelId="{51A69396-2A7C-4CA3-9ED2-4BC872D9DCC7}" srcId="{796562B5-8A9F-4B96-B11E-C7F76C0F3A6D}" destId="{A8054C4A-AF68-49DD-82A4-E7C8F9D83BC8}" srcOrd="0" destOrd="0" parTransId="{3A2124BC-6CA4-47F2-9A71-7ACC1F9FAC3F}" sibTransId="{96BDC385-AFC6-4DAC-AB27-4047F79537B1}"/>
    <dgm:cxn modelId="{AB9D87A0-C667-4154-A86B-FD5FAB4FC3B9}" type="presOf" srcId="{6F58E1C5-4FAE-437E-A4D9-2850FB059C12}" destId="{5065F836-66D6-4B1C-80D4-BA65C4201C81}" srcOrd="0" destOrd="0" presId="urn:microsoft.com/office/officeart/2008/layout/AlternatingHexagons"/>
    <dgm:cxn modelId="{F0C3F9A7-1F82-40D8-A515-8E77F16F6245}" type="presOf" srcId="{D20562AD-BDD2-4E64-AD95-7B67E19E7DE7}" destId="{DA6F71DE-167C-4D5B-9CEA-E0DC46546E76}" srcOrd="0" destOrd="0" presId="urn:microsoft.com/office/officeart/2008/layout/AlternatingHexagons"/>
    <dgm:cxn modelId="{F48F2DB2-F3CF-45A9-8077-FF5C30FC5799}" type="presOf" srcId="{2B86C3D8-9C38-488D-96C2-7F8AD0A4CD3D}" destId="{429026CA-BBFE-49FB-AD0E-4BD6CA270914}" srcOrd="0" destOrd="0" presId="urn:microsoft.com/office/officeart/2008/layout/AlternatingHexagons"/>
    <dgm:cxn modelId="{26894DCC-17C5-4845-8E0F-F7F037D0D1E7}" type="presOf" srcId="{890D962C-DBD5-4770-9F13-5EE9B16967A3}" destId="{962538A3-B79B-4B02-9335-340378117BA4}" srcOrd="0" destOrd="0" presId="urn:microsoft.com/office/officeart/2008/layout/AlternatingHexagons"/>
    <dgm:cxn modelId="{AA0849CF-E2AF-42F4-8F1D-05F55D8A55C1}" type="presOf" srcId="{07E52306-0509-4FDF-AFAB-B128201BC476}" destId="{DF2CA83F-E0AA-4572-B85F-F5E4973B3FF4}" srcOrd="0" destOrd="0" presId="urn:microsoft.com/office/officeart/2008/layout/AlternatingHexagons"/>
    <dgm:cxn modelId="{653941D4-E14B-42EF-8609-A3F8AF7CBAF1}" srcId="{B871E4FD-A182-4B4F-A182-B81013DBBA30}" destId="{796562B5-8A9F-4B96-B11E-C7F76C0F3A6D}" srcOrd="0" destOrd="0" parTransId="{4B753BDA-07B4-40BB-99E3-46DF55EECD0F}" sibTransId="{676BCBE0-EBB3-4649-98D4-CD326927AC0C}"/>
    <dgm:cxn modelId="{518288ED-F937-42E9-B92E-6177E9E0C681}" srcId="{B871E4FD-A182-4B4F-A182-B81013DBBA30}" destId="{890D962C-DBD5-4770-9F13-5EE9B16967A3}" srcOrd="2" destOrd="0" parTransId="{EE2BFB3A-CB7B-4252-8B49-7BF50D7ED282}" sibTransId="{6F58E1C5-4FAE-437E-A4D9-2850FB059C12}"/>
    <dgm:cxn modelId="{7A5108F6-AD55-44DD-84B6-0B8FF7C033E5}" type="presOf" srcId="{7709AB52-8E2E-4AA7-A874-57430A14F8C5}" destId="{F2353EBB-3D0B-42ED-807B-413059BFDDEC}" srcOrd="0" destOrd="0" presId="urn:microsoft.com/office/officeart/2008/layout/AlternatingHexagons"/>
    <dgm:cxn modelId="{C46657FF-7700-4F39-9175-6EF7167C10EF}" srcId="{B871E4FD-A182-4B4F-A182-B81013DBBA30}" destId="{2B86C3D8-9C38-488D-96C2-7F8AD0A4CD3D}" srcOrd="1" destOrd="0" parTransId="{71159307-F8D3-4C21-9768-33E4C5569C37}" sibTransId="{07E52306-0509-4FDF-AFAB-B128201BC476}"/>
    <dgm:cxn modelId="{16F2B36F-DCDD-4AFF-B849-90FB0A4B3EBE}" type="presParOf" srcId="{C22B88BA-9C8C-43E2-B3BD-6DF53D5F2758}" destId="{5122095D-F1DB-4ABE-84C5-58EE4C6EB945}" srcOrd="0" destOrd="0" presId="urn:microsoft.com/office/officeart/2008/layout/AlternatingHexagons"/>
    <dgm:cxn modelId="{005CE55C-A292-4179-8ECF-C08A56B4D4C0}" type="presParOf" srcId="{5122095D-F1DB-4ABE-84C5-58EE4C6EB945}" destId="{73F1895F-6510-4E90-8599-43038BE9F7BF}" srcOrd="0" destOrd="0" presId="urn:microsoft.com/office/officeart/2008/layout/AlternatingHexagons"/>
    <dgm:cxn modelId="{38A304FC-85A6-4F6F-9B61-163A78F9A2C3}" type="presParOf" srcId="{5122095D-F1DB-4ABE-84C5-58EE4C6EB945}" destId="{D80F2BB1-EC6E-4F6E-ABA0-09ACE7FAED88}" srcOrd="1" destOrd="0" presId="urn:microsoft.com/office/officeart/2008/layout/AlternatingHexagons"/>
    <dgm:cxn modelId="{777A1A8A-B635-4ECF-B170-21291C3FAE23}" type="presParOf" srcId="{5122095D-F1DB-4ABE-84C5-58EE4C6EB945}" destId="{0371EC59-6C1E-4A4C-9D11-145D26B4DE5E}" srcOrd="2" destOrd="0" presId="urn:microsoft.com/office/officeart/2008/layout/AlternatingHexagons"/>
    <dgm:cxn modelId="{15EAEF73-C898-4D44-AF52-D20758C8FEE0}" type="presParOf" srcId="{5122095D-F1DB-4ABE-84C5-58EE4C6EB945}" destId="{55DCA894-3D78-40E7-B28D-621F65F8F81B}" srcOrd="3" destOrd="0" presId="urn:microsoft.com/office/officeart/2008/layout/AlternatingHexagons"/>
    <dgm:cxn modelId="{C10D569B-A43E-4D1B-B82D-92C75DF76221}" type="presParOf" srcId="{5122095D-F1DB-4ABE-84C5-58EE4C6EB945}" destId="{2C0F9344-F102-4459-A159-607A314EDB8D}" srcOrd="4" destOrd="0" presId="urn:microsoft.com/office/officeart/2008/layout/AlternatingHexagons"/>
    <dgm:cxn modelId="{E886D702-A29F-499B-A769-81996D3DB093}" type="presParOf" srcId="{C22B88BA-9C8C-43E2-B3BD-6DF53D5F2758}" destId="{D1ECD60B-A9AC-448E-925D-D9C8053FBA75}" srcOrd="1" destOrd="0" presId="urn:microsoft.com/office/officeart/2008/layout/AlternatingHexagons"/>
    <dgm:cxn modelId="{AED2CF49-E710-4526-811F-48EC11437325}" type="presParOf" srcId="{C22B88BA-9C8C-43E2-B3BD-6DF53D5F2758}" destId="{4F8C4958-08BC-41F4-8409-8C0AED420299}" srcOrd="2" destOrd="0" presId="urn:microsoft.com/office/officeart/2008/layout/AlternatingHexagons"/>
    <dgm:cxn modelId="{AD200C0C-AD3F-4205-8608-39EACD2DD17B}" type="presParOf" srcId="{4F8C4958-08BC-41F4-8409-8C0AED420299}" destId="{429026CA-BBFE-49FB-AD0E-4BD6CA270914}" srcOrd="0" destOrd="0" presId="urn:microsoft.com/office/officeart/2008/layout/AlternatingHexagons"/>
    <dgm:cxn modelId="{4707CD23-62A3-4CAA-88CB-DF50267B846C}" type="presParOf" srcId="{4F8C4958-08BC-41F4-8409-8C0AED420299}" destId="{F2353EBB-3D0B-42ED-807B-413059BFDDEC}" srcOrd="1" destOrd="0" presId="urn:microsoft.com/office/officeart/2008/layout/AlternatingHexagons"/>
    <dgm:cxn modelId="{3412C754-A388-4394-ACF8-9F64B7AD1E65}" type="presParOf" srcId="{4F8C4958-08BC-41F4-8409-8C0AED420299}" destId="{51781559-083F-4CE3-B28D-4A3469B3E2E0}" srcOrd="2" destOrd="0" presId="urn:microsoft.com/office/officeart/2008/layout/AlternatingHexagons"/>
    <dgm:cxn modelId="{28504C48-8935-4645-AD59-0D9FEF76F73B}" type="presParOf" srcId="{4F8C4958-08BC-41F4-8409-8C0AED420299}" destId="{236188F3-A74A-4BFD-96B6-178C46671E09}" srcOrd="3" destOrd="0" presId="urn:microsoft.com/office/officeart/2008/layout/AlternatingHexagons"/>
    <dgm:cxn modelId="{F8DB3BAD-F651-4297-953A-40FDD0853E19}" type="presParOf" srcId="{4F8C4958-08BC-41F4-8409-8C0AED420299}" destId="{DF2CA83F-E0AA-4572-B85F-F5E4973B3FF4}" srcOrd="4" destOrd="0" presId="urn:microsoft.com/office/officeart/2008/layout/AlternatingHexagons"/>
    <dgm:cxn modelId="{28F1BD8C-BB6F-4B29-9D2B-630E8CC4644C}" type="presParOf" srcId="{C22B88BA-9C8C-43E2-B3BD-6DF53D5F2758}" destId="{D5347F1D-3809-46CA-B7CE-9FBB0D38FA6A}" srcOrd="3" destOrd="0" presId="urn:microsoft.com/office/officeart/2008/layout/AlternatingHexagons"/>
    <dgm:cxn modelId="{886239AB-D35E-403F-AA08-5FE10C4D0C5E}" type="presParOf" srcId="{C22B88BA-9C8C-43E2-B3BD-6DF53D5F2758}" destId="{9A2D0C8C-3465-487C-AEF8-1AB2B4D0F8F3}" srcOrd="4" destOrd="0" presId="urn:microsoft.com/office/officeart/2008/layout/AlternatingHexagons"/>
    <dgm:cxn modelId="{96130278-0ADE-4B08-BB37-D6A94D4448BB}" type="presParOf" srcId="{9A2D0C8C-3465-487C-AEF8-1AB2B4D0F8F3}" destId="{962538A3-B79B-4B02-9335-340378117BA4}" srcOrd="0" destOrd="0" presId="urn:microsoft.com/office/officeart/2008/layout/AlternatingHexagons"/>
    <dgm:cxn modelId="{ACA05C42-5EE7-4462-947C-6595CD5396D8}" type="presParOf" srcId="{9A2D0C8C-3465-487C-AEF8-1AB2B4D0F8F3}" destId="{DA6F71DE-167C-4D5B-9CEA-E0DC46546E76}" srcOrd="1" destOrd="0" presId="urn:microsoft.com/office/officeart/2008/layout/AlternatingHexagons"/>
    <dgm:cxn modelId="{382C37AD-33D1-4664-AB9B-A1848DF7798B}" type="presParOf" srcId="{9A2D0C8C-3465-487C-AEF8-1AB2B4D0F8F3}" destId="{BA472126-ACA2-473A-B544-034A35A18FE9}" srcOrd="2" destOrd="0" presId="urn:microsoft.com/office/officeart/2008/layout/AlternatingHexagons"/>
    <dgm:cxn modelId="{00679C6D-1849-4A6E-8B82-310A2082EC2C}" type="presParOf" srcId="{9A2D0C8C-3465-487C-AEF8-1AB2B4D0F8F3}" destId="{09ED4B0D-7AE8-4EA7-AF89-435A2FE64A16}" srcOrd="3" destOrd="0" presId="urn:microsoft.com/office/officeart/2008/layout/AlternatingHexagons"/>
    <dgm:cxn modelId="{7FE85E04-AC6A-4092-88F5-840622BD6C72}" type="presParOf" srcId="{9A2D0C8C-3465-487C-AEF8-1AB2B4D0F8F3}" destId="{5065F836-66D6-4B1C-80D4-BA65C4201C8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1E4FD-A182-4B4F-A182-B81013DBBA3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6562B5-8A9F-4B96-B11E-C7F76C0F3A6D}">
      <dgm:prSet phldrT="[Text]" phldr="0" custT="1"/>
      <dgm:spPr/>
      <dgm:t>
        <a:bodyPr/>
        <a:lstStyle/>
        <a:p>
          <a:r>
            <a:rPr lang="en-GB" sz="2000" dirty="0"/>
            <a:t>What went well?</a:t>
          </a:r>
        </a:p>
      </dgm:t>
    </dgm:pt>
    <dgm:pt modelId="{4B753BDA-07B4-40BB-99E3-46DF55EECD0F}" type="parTrans" cxnId="{653941D4-E14B-42EF-8609-A3F8AF7CBAF1}">
      <dgm:prSet/>
      <dgm:spPr/>
      <dgm:t>
        <a:bodyPr/>
        <a:lstStyle/>
        <a:p>
          <a:endParaRPr lang="en-GB"/>
        </a:p>
      </dgm:t>
    </dgm:pt>
    <dgm:pt modelId="{676BCBE0-EBB3-4649-98D4-CD326927AC0C}" type="sibTrans" cxnId="{653941D4-E14B-42EF-8609-A3F8AF7CBAF1}">
      <dgm:prSet/>
      <dgm:spPr/>
      <dgm:t>
        <a:bodyPr/>
        <a:lstStyle/>
        <a:p>
          <a:endParaRPr lang="en-GB"/>
        </a:p>
      </dgm:t>
    </dgm:pt>
    <dgm:pt modelId="{A8054C4A-AF68-49DD-82A4-E7C8F9D83BC8}">
      <dgm:prSet phldrT="[Text]" phldr="0" custT="1"/>
      <dgm:spPr/>
      <dgm:t>
        <a:bodyPr/>
        <a:lstStyle/>
        <a:p>
          <a:r>
            <a:rPr lang="en-GB" sz="1400" dirty="0"/>
            <a:t>1) </a:t>
          </a:r>
          <a:r>
            <a:rPr lang="en-GB" sz="1400" b="1" dirty="0"/>
            <a:t>Attendance</a:t>
          </a:r>
          <a:r>
            <a:rPr lang="en-GB" sz="1400" dirty="0"/>
            <a:t>  &gt;250 people</a:t>
          </a:r>
        </a:p>
        <a:p>
          <a:r>
            <a:rPr lang="en-GB" sz="1400" dirty="0"/>
            <a:t>2) </a:t>
          </a:r>
          <a:r>
            <a:rPr lang="en-GB" sz="1400" b="1" dirty="0"/>
            <a:t>Not just BP </a:t>
          </a:r>
          <a:r>
            <a:rPr lang="en-GB" sz="1400" dirty="0"/>
            <a:t>– also cancer, vaccinations, diabetes</a:t>
          </a:r>
        </a:p>
        <a:p>
          <a:r>
            <a:rPr lang="en-GB" sz="1400" dirty="0"/>
            <a:t>3) </a:t>
          </a:r>
          <a:r>
            <a:rPr lang="en-GB" sz="1400" b="1" dirty="0"/>
            <a:t>Partnership working </a:t>
          </a:r>
          <a:r>
            <a:rPr lang="en-GB" sz="1400" dirty="0"/>
            <a:t>– </a:t>
          </a:r>
          <a:r>
            <a:rPr lang="en-GB" sz="1400" b="1" dirty="0"/>
            <a:t>CGL</a:t>
          </a:r>
          <a:r>
            <a:rPr lang="en-GB" sz="1400" dirty="0"/>
            <a:t>, </a:t>
          </a:r>
          <a:r>
            <a:rPr lang="en-GB" sz="1400" b="1" dirty="0"/>
            <a:t>Cancer awareness, Mental Health, Social Prescribing, Foodbank</a:t>
          </a:r>
        </a:p>
      </dgm:t>
    </dgm:pt>
    <dgm:pt modelId="{3A2124BC-6CA4-47F2-9A71-7ACC1F9FAC3F}" type="parTrans" cxnId="{51A69396-2A7C-4CA3-9ED2-4BC872D9DCC7}">
      <dgm:prSet/>
      <dgm:spPr/>
      <dgm:t>
        <a:bodyPr/>
        <a:lstStyle/>
        <a:p>
          <a:endParaRPr lang="en-GB"/>
        </a:p>
      </dgm:t>
    </dgm:pt>
    <dgm:pt modelId="{96BDC385-AFC6-4DAC-AB27-4047F79537B1}" type="sibTrans" cxnId="{51A69396-2A7C-4CA3-9ED2-4BC872D9DCC7}">
      <dgm:prSet/>
      <dgm:spPr/>
      <dgm:t>
        <a:bodyPr/>
        <a:lstStyle/>
        <a:p>
          <a:endParaRPr lang="en-GB"/>
        </a:p>
      </dgm:t>
    </dgm:pt>
    <dgm:pt modelId="{2B86C3D8-9C38-488D-96C2-7F8AD0A4CD3D}">
      <dgm:prSet phldrT="[Text]" phldr="0" custT="1"/>
      <dgm:spPr/>
      <dgm:t>
        <a:bodyPr/>
        <a:lstStyle/>
        <a:p>
          <a:r>
            <a:rPr lang="en-GB" sz="2000" dirty="0"/>
            <a:t>Next time, what to change?</a:t>
          </a:r>
        </a:p>
      </dgm:t>
    </dgm:pt>
    <dgm:pt modelId="{71159307-F8D3-4C21-9768-33E4C5569C37}" type="parTrans" cxnId="{C46657FF-7700-4F39-9175-6EF7167C10EF}">
      <dgm:prSet/>
      <dgm:spPr/>
      <dgm:t>
        <a:bodyPr/>
        <a:lstStyle/>
        <a:p>
          <a:endParaRPr lang="en-GB"/>
        </a:p>
      </dgm:t>
    </dgm:pt>
    <dgm:pt modelId="{07E52306-0509-4FDF-AFAB-B128201BC476}" type="sibTrans" cxnId="{C46657FF-7700-4F39-9175-6EF7167C10EF}">
      <dgm:prSet/>
      <dgm:spPr/>
      <dgm:t>
        <a:bodyPr/>
        <a:lstStyle/>
        <a:p>
          <a:endParaRPr lang="en-GB"/>
        </a:p>
      </dgm:t>
    </dgm:pt>
    <dgm:pt modelId="{7709AB52-8E2E-4AA7-A874-57430A14F8C5}">
      <dgm:prSet phldrT="[Text]" phldr="0" custT="1"/>
      <dgm:spPr/>
      <dgm:t>
        <a:bodyPr/>
        <a:lstStyle/>
        <a:p>
          <a:pPr algn="l"/>
          <a:r>
            <a:rPr lang="en-GB" sz="1400" dirty="0"/>
            <a:t>1) More </a:t>
          </a:r>
          <a:r>
            <a:rPr lang="en-GB" sz="1400" b="1" dirty="0"/>
            <a:t>promotion</a:t>
          </a:r>
        </a:p>
        <a:p>
          <a:pPr algn="l"/>
          <a:r>
            <a:rPr lang="en-GB" sz="1400" dirty="0"/>
            <a:t>2) </a:t>
          </a:r>
          <a:r>
            <a:rPr lang="en-GB" sz="1400" b="1" dirty="0"/>
            <a:t>Documentation</a:t>
          </a:r>
        </a:p>
        <a:p>
          <a:pPr algn="l"/>
          <a:r>
            <a:rPr lang="en-GB" sz="1400" dirty="0"/>
            <a:t>3) </a:t>
          </a:r>
          <a:r>
            <a:rPr lang="en-GB" sz="1400" b="1" dirty="0"/>
            <a:t>Flow</a:t>
          </a:r>
          <a:r>
            <a:rPr lang="en-GB" sz="1400" dirty="0"/>
            <a:t> and structure of the event</a:t>
          </a:r>
        </a:p>
      </dgm:t>
    </dgm:pt>
    <dgm:pt modelId="{EEBB0681-9A0F-4BF0-A599-70D07D778DEE}" type="parTrans" cxnId="{EA885378-DD9E-4618-BB2F-4BDD121CAB9A}">
      <dgm:prSet/>
      <dgm:spPr/>
      <dgm:t>
        <a:bodyPr/>
        <a:lstStyle/>
        <a:p>
          <a:endParaRPr lang="en-GB"/>
        </a:p>
      </dgm:t>
    </dgm:pt>
    <dgm:pt modelId="{542406BD-F740-47EF-B3A6-2A35ABDB49BA}" type="sibTrans" cxnId="{EA885378-DD9E-4618-BB2F-4BDD121CAB9A}">
      <dgm:prSet/>
      <dgm:spPr/>
      <dgm:t>
        <a:bodyPr/>
        <a:lstStyle/>
        <a:p>
          <a:endParaRPr lang="en-GB"/>
        </a:p>
      </dgm:t>
    </dgm:pt>
    <dgm:pt modelId="{890D962C-DBD5-4770-9F13-5EE9B16967A3}">
      <dgm:prSet phldrT="[Text]" phldr="0" custT="1"/>
      <dgm:spPr/>
      <dgm:t>
        <a:bodyPr/>
        <a:lstStyle/>
        <a:p>
          <a:r>
            <a:rPr lang="en-GB" sz="2000" dirty="0"/>
            <a:t>What people loved?</a:t>
          </a:r>
        </a:p>
      </dgm:t>
    </dgm:pt>
    <dgm:pt modelId="{EE2BFB3A-CB7B-4252-8B49-7BF50D7ED282}" type="parTrans" cxnId="{518288ED-F937-42E9-B92E-6177E9E0C681}">
      <dgm:prSet/>
      <dgm:spPr/>
      <dgm:t>
        <a:bodyPr/>
        <a:lstStyle/>
        <a:p>
          <a:endParaRPr lang="en-GB"/>
        </a:p>
      </dgm:t>
    </dgm:pt>
    <dgm:pt modelId="{6F58E1C5-4FAE-437E-A4D9-2850FB059C12}" type="sibTrans" cxnId="{518288ED-F937-42E9-B92E-6177E9E0C681}">
      <dgm:prSet/>
      <dgm:spPr/>
      <dgm:t>
        <a:bodyPr/>
        <a:lstStyle/>
        <a:p>
          <a:endParaRPr lang="en-GB"/>
        </a:p>
      </dgm:t>
    </dgm:pt>
    <dgm:pt modelId="{D20562AD-BDD2-4E64-AD95-7B67E19E7DE7}">
      <dgm:prSet phldrT="[Text]" phldr="0" custT="1"/>
      <dgm:spPr/>
      <dgm:t>
        <a:bodyPr/>
        <a:lstStyle/>
        <a:p>
          <a:r>
            <a:rPr lang="en-GB" sz="1400" dirty="0"/>
            <a:t>1) </a:t>
          </a:r>
          <a:r>
            <a:rPr lang="en-GB" sz="1400" b="1" dirty="0"/>
            <a:t>Inclusive</a:t>
          </a:r>
          <a:r>
            <a:rPr lang="en-GB" sz="1400" dirty="0"/>
            <a:t> access</a:t>
          </a:r>
        </a:p>
        <a:p>
          <a:r>
            <a:rPr lang="en-GB" sz="1400" dirty="0"/>
            <a:t>2) </a:t>
          </a:r>
          <a:r>
            <a:rPr lang="en-GB" sz="1400" b="1" dirty="0"/>
            <a:t>Volunteer</a:t>
          </a:r>
          <a:r>
            <a:rPr lang="en-GB" sz="1400" dirty="0"/>
            <a:t> support</a:t>
          </a:r>
        </a:p>
        <a:p>
          <a:r>
            <a:rPr lang="en-GB" sz="1400" dirty="0"/>
            <a:t>3) </a:t>
          </a:r>
          <a:r>
            <a:rPr lang="en-GB" sz="1400" b="1" dirty="0"/>
            <a:t>Community spirit!</a:t>
          </a:r>
        </a:p>
        <a:p>
          <a:r>
            <a:rPr lang="en-GB" sz="1400" dirty="0"/>
            <a:t>4) </a:t>
          </a:r>
          <a:r>
            <a:rPr lang="en-GB" sz="1400" b="1" dirty="0"/>
            <a:t>Positive feedback </a:t>
          </a:r>
          <a:r>
            <a:rPr lang="en-GB" sz="1400" dirty="0"/>
            <a:t>– residents valued the free health check, interactive sessions and being informed about general wellbeing</a:t>
          </a:r>
        </a:p>
      </dgm:t>
    </dgm:pt>
    <dgm:pt modelId="{49359065-5786-425E-B3DD-B3C1445C0CA4}" type="parTrans" cxnId="{9720AD01-B182-4576-9B48-BA1129EE1622}">
      <dgm:prSet/>
      <dgm:spPr/>
      <dgm:t>
        <a:bodyPr/>
        <a:lstStyle/>
        <a:p>
          <a:endParaRPr lang="en-GB"/>
        </a:p>
      </dgm:t>
    </dgm:pt>
    <dgm:pt modelId="{BB043ED7-04E0-4D17-BF7C-5E275671FC0D}" type="sibTrans" cxnId="{9720AD01-B182-4576-9B48-BA1129EE1622}">
      <dgm:prSet/>
      <dgm:spPr/>
      <dgm:t>
        <a:bodyPr/>
        <a:lstStyle/>
        <a:p>
          <a:endParaRPr lang="en-GB"/>
        </a:p>
      </dgm:t>
    </dgm:pt>
    <dgm:pt modelId="{C22B88BA-9C8C-43E2-B3BD-6DF53D5F2758}" type="pres">
      <dgm:prSet presAssocID="{B871E4FD-A182-4B4F-A182-B81013DBBA30}" presName="Name0" presStyleCnt="0">
        <dgm:presLayoutVars>
          <dgm:chMax/>
          <dgm:chPref/>
          <dgm:dir/>
          <dgm:animLvl val="lvl"/>
        </dgm:presLayoutVars>
      </dgm:prSet>
      <dgm:spPr/>
    </dgm:pt>
    <dgm:pt modelId="{5122095D-F1DB-4ABE-84C5-58EE4C6EB945}" type="pres">
      <dgm:prSet presAssocID="{796562B5-8A9F-4B96-B11E-C7F76C0F3A6D}" presName="composite" presStyleCnt="0"/>
      <dgm:spPr/>
    </dgm:pt>
    <dgm:pt modelId="{73F1895F-6510-4E90-8599-43038BE9F7BF}" type="pres">
      <dgm:prSet presAssocID="{796562B5-8A9F-4B96-B11E-C7F76C0F3A6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80F2BB1-EC6E-4F6E-ABA0-09ACE7FAED88}" type="pres">
      <dgm:prSet presAssocID="{796562B5-8A9F-4B96-B11E-C7F76C0F3A6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371EC59-6C1E-4A4C-9D11-145D26B4DE5E}" type="pres">
      <dgm:prSet presAssocID="{796562B5-8A9F-4B96-B11E-C7F76C0F3A6D}" presName="BalanceSpacing" presStyleCnt="0"/>
      <dgm:spPr/>
    </dgm:pt>
    <dgm:pt modelId="{55DCA894-3D78-40E7-B28D-621F65F8F81B}" type="pres">
      <dgm:prSet presAssocID="{796562B5-8A9F-4B96-B11E-C7F76C0F3A6D}" presName="BalanceSpacing1" presStyleCnt="0"/>
      <dgm:spPr/>
    </dgm:pt>
    <dgm:pt modelId="{2C0F9344-F102-4459-A159-607A314EDB8D}" type="pres">
      <dgm:prSet presAssocID="{676BCBE0-EBB3-4649-98D4-CD326927AC0C}" presName="Accent1Text" presStyleLbl="node1" presStyleIdx="1" presStyleCnt="6"/>
      <dgm:spPr/>
    </dgm:pt>
    <dgm:pt modelId="{D1ECD60B-A9AC-448E-925D-D9C8053FBA75}" type="pres">
      <dgm:prSet presAssocID="{676BCBE0-EBB3-4649-98D4-CD326927AC0C}" presName="spaceBetweenRectangles" presStyleCnt="0"/>
      <dgm:spPr/>
    </dgm:pt>
    <dgm:pt modelId="{4F8C4958-08BC-41F4-8409-8C0AED420299}" type="pres">
      <dgm:prSet presAssocID="{2B86C3D8-9C38-488D-96C2-7F8AD0A4CD3D}" presName="composite" presStyleCnt="0"/>
      <dgm:spPr/>
    </dgm:pt>
    <dgm:pt modelId="{429026CA-BBFE-49FB-AD0E-4BD6CA270914}" type="pres">
      <dgm:prSet presAssocID="{2B86C3D8-9C38-488D-96C2-7F8AD0A4CD3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2353EBB-3D0B-42ED-807B-413059BFDDEC}" type="pres">
      <dgm:prSet presAssocID="{2B86C3D8-9C38-488D-96C2-7F8AD0A4CD3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781559-083F-4CE3-B28D-4A3469B3E2E0}" type="pres">
      <dgm:prSet presAssocID="{2B86C3D8-9C38-488D-96C2-7F8AD0A4CD3D}" presName="BalanceSpacing" presStyleCnt="0"/>
      <dgm:spPr/>
    </dgm:pt>
    <dgm:pt modelId="{236188F3-A74A-4BFD-96B6-178C46671E09}" type="pres">
      <dgm:prSet presAssocID="{2B86C3D8-9C38-488D-96C2-7F8AD0A4CD3D}" presName="BalanceSpacing1" presStyleCnt="0"/>
      <dgm:spPr/>
    </dgm:pt>
    <dgm:pt modelId="{DF2CA83F-E0AA-4572-B85F-F5E4973B3FF4}" type="pres">
      <dgm:prSet presAssocID="{07E52306-0509-4FDF-AFAB-B128201BC476}" presName="Accent1Text" presStyleLbl="node1" presStyleIdx="3" presStyleCnt="6"/>
      <dgm:spPr/>
    </dgm:pt>
    <dgm:pt modelId="{D5347F1D-3809-46CA-B7CE-9FBB0D38FA6A}" type="pres">
      <dgm:prSet presAssocID="{07E52306-0509-4FDF-AFAB-B128201BC476}" presName="spaceBetweenRectangles" presStyleCnt="0"/>
      <dgm:spPr/>
    </dgm:pt>
    <dgm:pt modelId="{9A2D0C8C-3465-487C-AEF8-1AB2B4D0F8F3}" type="pres">
      <dgm:prSet presAssocID="{890D962C-DBD5-4770-9F13-5EE9B16967A3}" presName="composite" presStyleCnt="0"/>
      <dgm:spPr/>
    </dgm:pt>
    <dgm:pt modelId="{962538A3-B79B-4B02-9335-340378117BA4}" type="pres">
      <dgm:prSet presAssocID="{890D962C-DBD5-4770-9F13-5EE9B16967A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A6F71DE-167C-4D5B-9CEA-E0DC46546E76}" type="pres">
      <dgm:prSet presAssocID="{890D962C-DBD5-4770-9F13-5EE9B16967A3}" presName="Childtext1" presStyleLbl="revTx" presStyleIdx="2" presStyleCnt="3" custScaleX="124218" custLinFactNeighborX="12290" custLinFactNeighborY="6773">
        <dgm:presLayoutVars>
          <dgm:chMax val="0"/>
          <dgm:chPref val="0"/>
          <dgm:bulletEnabled val="1"/>
        </dgm:presLayoutVars>
      </dgm:prSet>
      <dgm:spPr/>
    </dgm:pt>
    <dgm:pt modelId="{BA472126-ACA2-473A-B544-034A35A18FE9}" type="pres">
      <dgm:prSet presAssocID="{890D962C-DBD5-4770-9F13-5EE9B16967A3}" presName="BalanceSpacing" presStyleCnt="0"/>
      <dgm:spPr/>
    </dgm:pt>
    <dgm:pt modelId="{09ED4B0D-7AE8-4EA7-AF89-435A2FE64A16}" type="pres">
      <dgm:prSet presAssocID="{890D962C-DBD5-4770-9F13-5EE9B16967A3}" presName="BalanceSpacing1" presStyleCnt="0"/>
      <dgm:spPr/>
    </dgm:pt>
    <dgm:pt modelId="{5065F836-66D6-4B1C-80D4-BA65C4201C81}" type="pres">
      <dgm:prSet presAssocID="{6F58E1C5-4FAE-437E-A4D9-2850FB059C12}" presName="Accent1Text" presStyleLbl="node1" presStyleIdx="5" presStyleCnt="6"/>
      <dgm:spPr/>
    </dgm:pt>
  </dgm:ptLst>
  <dgm:cxnLst>
    <dgm:cxn modelId="{9720AD01-B182-4576-9B48-BA1129EE1622}" srcId="{890D962C-DBD5-4770-9F13-5EE9B16967A3}" destId="{D20562AD-BDD2-4E64-AD95-7B67E19E7DE7}" srcOrd="0" destOrd="0" parTransId="{49359065-5786-425E-B3DD-B3C1445C0CA4}" sibTransId="{BB043ED7-04E0-4D17-BF7C-5E275671FC0D}"/>
    <dgm:cxn modelId="{29DEFB27-79DF-4214-94EF-B6FA2F468AE2}" type="presOf" srcId="{B871E4FD-A182-4B4F-A182-B81013DBBA30}" destId="{C22B88BA-9C8C-43E2-B3BD-6DF53D5F2758}" srcOrd="0" destOrd="0" presId="urn:microsoft.com/office/officeart/2008/layout/AlternatingHexagons"/>
    <dgm:cxn modelId="{50503732-E57D-4EE3-BCC5-522575DA25C6}" type="presOf" srcId="{796562B5-8A9F-4B96-B11E-C7F76C0F3A6D}" destId="{73F1895F-6510-4E90-8599-43038BE9F7BF}" srcOrd="0" destOrd="0" presId="urn:microsoft.com/office/officeart/2008/layout/AlternatingHexagons"/>
    <dgm:cxn modelId="{EA885378-DD9E-4618-BB2F-4BDD121CAB9A}" srcId="{2B86C3D8-9C38-488D-96C2-7F8AD0A4CD3D}" destId="{7709AB52-8E2E-4AA7-A874-57430A14F8C5}" srcOrd="0" destOrd="0" parTransId="{EEBB0681-9A0F-4BF0-A599-70D07D778DEE}" sibTransId="{542406BD-F740-47EF-B3A6-2A35ABDB49BA}"/>
    <dgm:cxn modelId="{40BCE07A-579B-4986-9452-096EB142914B}" type="presOf" srcId="{676BCBE0-EBB3-4649-98D4-CD326927AC0C}" destId="{2C0F9344-F102-4459-A159-607A314EDB8D}" srcOrd="0" destOrd="0" presId="urn:microsoft.com/office/officeart/2008/layout/AlternatingHexagons"/>
    <dgm:cxn modelId="{C5E12595-0E8C-45C1-B412-6E7F0AF5E4A0}" type="presOf" srcId="{A8054C4A-AF68-49DD-82A4-E7C8F9D83BC8}" destId="{D80F2BB1-EC6E-4F6E-ABA0-09ACE7FAED88}" srcOrd="0" destOrd="0" presId="urn:microsoft.com/office/officeart/2008/layout/AlternatingHexagons"/>
    <dgm:cxn modelId="{51A69396-2A7C-4CA3-9ED2-4BC872D9DCC7}" srcId="{796562B5-8A9F-4B96-B11E-C7F76C0F3A6D}" destId="{A8054C4A-AF68-49DD-82A4-E7C8F9D83BC8}" srcOrd="0" destOrd="0" parTransId="{3A2124BC-6CA4-47F2-9A71-7ACC1F9FAC3F}" sibTransId="{96BDC385-AFC6-4DAC-AB27-4047F79537B1}"/>
    <dgm:cxn modelId="{AB9D87A0-C667-4154-A86B-FD5FAB4FC3B9}" type="presOf" srcId="{6F58E1C5-4FAE-437E-A4D9-2850FB059C12}" destId="{5065F836-66D6-4B1C-80D4-BA65C4201C81}" srcOrd="0" destOrd="0" presId="urn:microsoft.com/office/officeart/2008/layout/AlternatingHexagons"/>
    <dgm:cxn modelId="{F0C3F9A7-1F82-40D8-A515-8E77F16F6245}" type="presOf" srcId="{D20562AD-BDD2-4E64-AD95-7B67E19E7DE7}" destId="{DA6F71DE-167C-4D5B-9CEA-E0DC46546E76}" srcOrd="0" destOrd="0" presId="urn:microsoft.com/office/officeart/2008/layout/AlternatingHexagons"/>
    <dgm:cxn modelId="{F48F2DB2-F3CF-45A9-8077-FF5C30FC5799}" type="presOf" srcId="{2B86C3D8-9C38-488D-96C2-7F8AD0A4CD3D}" destId="{429026CA-BBFE-49FB-AD0E-4BD6CA270914}" srcOrd="0" destOrd="0" presId="urn:microsoft.com/office/officeart/2008/layout/AlternatingHexagons"/>
    <dgm:cxn modelId="{26894DCC-17C5-4845-8E0F-F7F037D0D1E7}" type="presOf" srcId="{890D962C-DBD5-4770-9F13-5EE9B16967A3}" destId="{962538A3-B79B-4B02-9335-340378117BA4}" srcOrd="0" destOrd="0" presId="urn:microsoft.com/office/officeart/2008/layout/AlternatingHexagons"/>
    <dgm:cxn modelId="{AA0849CF-E2AF-42F4-8F1D-05F55D8A55C1}" type="presOf" srcId="{07E52306-0509-4FDF-AFAB-B128201BC476}" destId="{DF2CA83F-E0AA-4572-B85F-F5E4973B3FF4}" srcOrd="0" destOrd="0" presId="urn:microsoft.com/office/officeart/2008/layout/AlternatingHexagons"/>
    <dgm:cxn modelId="{653941D4-E14B-42EF-8609-A3F8AF7CBAF1}" srcId="{B871E4FD-A182-4B4F-A182-B81013DBBA30}" destId="{796562B5-8A9F-4B96-B11E-C7F76C0F3A6D}" srcOrd="0" destOrd="0" parTransId="{4B753BDA-07B4-40BB-99E3-46DF55EECD0F}" sibTransId="{676BCBE0-EBB3-4649-98D4-CD326927AC0C}"/>
    <dgm:cxn modelId="{518288ED-F937-42E9-B92E-6177E9E0C681}" srcId="{B871E4FD-A182-4B4F-A182-B81013DBBA30}" destId="{890D962C-DBD5-4770-9F13-5EE9B16967A3}" srcOrd="2" destOrd="0" parTransId="{EE2BFB3A-CB7B-4252-8B49-7BF50D7ED282}" sibTransId="{6F58E1C5-4FAE-437E-A4D9-2850FB059C12}"/>
    <dgm:cxn modelId="{7A5108F6-AD55-44DD-84B6-0B8FF7C033E5}" type="presOf" srcId="{7709AB52-8E2E-4AA7-A874-57430A14F8C5}" destId="{F2353EBB-3D0B-42ED-807B-413059BFDDEC}" srcOrd="0" destOrd="0" presId="urn:microsoft.com/office/officeart/2008/layout/AlternatingHexagons"/>
    <dgm:cxn modelId="{C46657FF-7700-4F39-9175-6EF7167C10EF}" srcId="{B871E4FD-A182-4B4F-A182-B81013DBBA30}" destId="{2B86C3D8-9C38-488D-96C2-7F8AD0A4CD3D}" srcOrd="1" destOrd="0" parTransId="{71159307-F8D3-4C21-9768-33E4C5569C37}" sibTransId="{07E52306-0509-4FDF-AFAB-B128201BC476}"/>
    <dgm:cxn modelId="{16F2B36F-DCDD-4AFF-B849-90FB0A4B3EBE}" type="presParOf" srcId="{C22B88BA-9C8C-43E2-B3BD-6DF53D5F2758}" destId="{5122095D-F1DB-4ABE-84C5-58EE4C6EB945}" srcOrd="0" destOrd="0" presId="urn:microsoft.com/office/officeart/2008/layout/AlternatingHexagons"/>
    <dgm:cxn modelId="{005CE55C-A292-4179-8ECF-C08A56B4D4C0}" type="presParOf" srcId="{5122095D-F1DB-4ABE-84C5-58EE4C6EB945}" destId="{73F1895F-6510-4E90-8599-43038BE9F7BF}" srcOrd="0" destOrd="0" presId="urn:microsoft.com/office/officeart/2008/layout/AlternatingHexagons"/>
    <dgm:cxn modelId="{38A304FC-85A6-4F6F-9B61-163A78F9A2C3}" type="presParOf" srcId="{5122095D-F1DB-4ABE-84C5-58EE4C6EB945}" destId="{D80F2BB1-EC6E-4F6E-ABA0-09ACE7FAED88}" srcOrd="1" destOrd="0" presId="urn:microsoft.com/office/officeart/2008/layout/AlternatingHexagons"/>
    <dgm:cxn modelId="{777A1A8A-B635-4ECF-B170-21291C3FAE23}" type="presParOf" srcId="{5122095D-F1DB-4ABE-84C5-58EE4C6EB945}" destId="{0371EC59-6C1E-4A4C-9D11-145D26B4DE5E}" srcOrd="2" destOrd="0" presId="urn:microsoft.com/office/officeart/2008/layout/AlternatingHexagons"/>
    <dgm:cxn modelId="{15EAEF73-C898-4D44-AF52-D20758C8FEE0}" type="presParOf" srcId="{5122095D-F1DB-4ABE-84C5-58EE4C6EB945}" destId="{55DCA894-3D78-40E7-B28D-621F65F8F81B}" srcOrd="3" destOrd="0" presId="urn:microsoft.com/office/officeart/2008/layout/AlternatingHexagons"/>
    <dgm:cxn modelId="{C10D569B-A43E-4D1B-B82D-92C75DF76221}" type="presParOf" srcId="{5122095D-F1DB-4ABE-84C5-58EE4C6EB945}" destId="{2C0F9344-F102-4459-A159-607A314EDB8D}" srcOrd="4" destOrd="0" presId="urn:microsoft.com/office/officeart/2008/layout/AlternatingHexagons"/>
    <dgm:cxn modelId="{E886D702-A29F-499B-A769-81996D3DB093}" type="presParOf" srcId="{C22B88BA-9C8C-43E2-B3BD-6DF53D5F2758}" destId="{D1ECD60B-A9AC-448E-925D-D9C8053FBA75}" srcOrd="1" destOrd="0" presId="urn:microsoft.com/office/officeart/2008/layout/AlternatingHexagons"/>
    <dgm:cxn modelId="{AED2CF49-E710-4526-811F-48EC11437325}" type="presParOf" srcId="{C22B88BA-9C8C-43E2-B3BD-6DF53D5F2758}" destId="{4F8C4958-08BC-41F4-8409-8C0AED420299}" srcOrd="2" destOrd="0" presId="urn:microsoft.com/office/officeart/2008/layout/AlternatingHexagons"/>
    <dgm:cxn modelId="{AD200C0C-AD3F-4205-8608-39EACD2DD17B}" type="presParOf" srcId="{4F8C4958-08BC-41F4-8409-8C0AED420299}" destId="{429026CA-BBFE-49FB-AD0E-4BD6CA270914}" srcOrd="0" destOrd="0" presId="urn:microsoft.com/office/officeart/2008/layout/AlternatingHexagons"/>
    <dgm:cxn modelId="{4707CD23-62A3-4CAA-88CB-DF50267B846C}" type="presParOf" srcId="{4F8C4958-08BC-41F4-8409-8C0AED420299}" destId="{F2353EBB-3D0B-42ED-807B-413059BFDDEC}" srcOrd="1" destOrd="0" presId="urn:microsoft.com/office/officeart/2008/layout/AlternatingHexagons"/>
    <dgm:cxn modelId="{3412C754-A388-4394-ACF8-9F64B7AD1E65}" type="presParOf" srcId="{4F8C4958-08BC-41F4-8409-8C0AED420299}" destId="{51781559-083F-4CE3-B28D-4A3469B3E2E0}" srcOrd="2" destOrd="0" presId="urn:microsoft.com/office/officeart/2008/layout/AlternatingHexagons"/>
    <dgm:cxn modelId="{28504C48-8935-4645-AD59-0D9FEF76F73B}" type="presParOf" srcId="{4F8C4958-08BC-41F4-8409-8C0AED420299}" destId="{236188F3-A74A-4BFD-96B6-178C46671E09}" srcOrd="3" destOrd="0" presId="urn:microsoft.com/office/officeart/2008/layout/AlternatingHexagons"/>
    <dgm:cxn modelId="{F8DB3BAD-F651-4297-953A-40FDD0853E19}" type="presParOf" srcId="{4F8C4958-08BC-41F4-8409-8C0AED420299}" destId="{DF2CA83F-E0AA-4572-B85F-F5E4973B3FF4}" srcOrd="4" destOrd="0" presId="urn:microsoft.com/office/officeart/2008/layout/AlternatingHexagons"/>
    <dgm:cxn modelId="{28F1BD8C-BB6F-4B29-9D2B-630E8CC4644C}" type="presParOf" srcId="{C22B88BA-9C8C-43E2-B3BD-6DF53D5F2758}" destId="{D5347F1D-3809-46CA-B7CE-9FBB0D38FA6A}" srcOrd="3" destOrd="0" presId="urn:microsoft.com/office/officeart/2008/layout/AlternatingHexagons"/>
    <dgm:cxn modelId="{886239AB-D35E-403F-AA08-5FE10C4D0C5E}" type="presParOf" srcId="{C22B88BA-9C8C-43E2-B3BD-6DF53D5F2758}" destId="{9A2D0C8C-3465-487C-AEF8-1AB2B4D0F8F3}" srcOrd="4" destOrd="0" presId="urn:microsoft.com/office/officeart/2008/layout/AlternatingHexagons"/>
    <dgm:cxn modelId="{96130278-0ADE-4B08-BB37-D6A94D4448BB}" type="presParOf" srcId="{9A2D0C8C-3465-487C-AEF8-1AB2B4D0F8F3}" destId="{962538A3-B79B-4B02-9335-340378117BA4}" srcOrd="0" destOrd="0" presId="urn:microsoft.com/office/officeart/2008/layout/AlternatingHexagons"/>
    <dgm:cxn modelId="{ACA05C42-5EE7-4462-947C-6595CD5396D8}" type="presParOf" srcId="{9A2D0C8C-3465-487C-AEF8-1AB2B4D0F8F3}" destId="{DA6F71DE-167C-4D5B-9CEA-E0DC46546E76}" srcOrd="1" destOrd="0" presId="urn:microsoft.com/office/officeart/2008/layout/AlternatingHexagons"/>
    <dgm:cxn modelId="{382C37AD-33D1-4664-AB9B-A1848DF7798B}" type="presParOf" srcId="{9A2D0C8C-3465-487C-AEF8-1AB2B4D0F8F3}" destId="{BA472126-ACA2-473A-B544-034A35A18FE9}" srcOrd="2" destOrd="0" presId="urn:microsoft.com/office/officeart/2008/layout/AlternatingHexagons"/>
    <dgm:cxn modelId="{00679C6D-1849-4A6E-8B82-310A2082EC2C}" type="presParOf" srcId="{9A2D0C8C-3465-487C-AEF8-1AB2B4D0F8F3}" destId="{09ED4B0D-7AE8-4EA7-AF89-435A2FE64A16}" srcOrd="3" destOrd="0" presId="urn:microsoft.com/office/officeart/2008/layout/AlternatingHexagons"/>
    <dgm:cxn modelId="{7FE85E04-AC6A-4092-88F5-840622BD6C72}" type="presParOf" srcId="{9A2D0C8C-3465-487C-AEF8-1AB2B4D0F8F3}" destId="{5065F836-66D6-4B1C-80D4-BA65C4201C8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1895F-6510-4E90-8599-43038BE9F7BF}">
      <dsp:nvSpPr>
        <dsp:cNvPr id="0" name=""/>
        <dsp:cNvSpPr/>
      </dsp:nvSpPr>
      <dsp:spPr>
        <a:xfrm rot="5400000">
          <a:off x="4134567" y="155201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Preparing for the event</a:t>
          </a:r>
        </a:p>
      </dsp:txBody>
      <dsp:txXfrm rot="-5400000">
        <a:off x="4609654" y="370351"/>
        <a:ext cx="1418453" cy="1630405"/>
      </dsp:txXfrm>
    </dsp:sp>
    <dsp:sp modelId="{D80F2BB1-EC6E-4F6E-ABA0-09ACE7FAED88}">
      <dsp:nvSpPr>
        <dsp:cNvPr id="0" name=""/>
        <dsp:cNvSpPr/>
      </dsp:nvSpPr>
      <dsp:spPr>
        <a:xfrm>
          <a:off x="6416550" y="523086"/>
          <a:ext cx="3187291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1) </a:t>
          </a:r>
          <a:r>
            <a:rPr lang="en-GB" sz="1200" b="1" kern="1200" dirty="0"/>
            <a:t>Purpose of event clear </a:t>
          </a:r>
          <a:r>
            <a:rPr lang="en-GB" sz="1200" kern="1200" dirty="0"/>
            <a:t>– health promotion, networking, wellbeing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2) Consult with </a:t>
          </a:r>
          <a:r>
            <a:rPr lang="en-GB" sz="1200" b="1" kern="1200" dirty="0"/>
            <a:t>Lister practice </a:t>
          </a:r>
          <a:r>
            <a:rPr lang="en-GB" sz="1200" kern="1200" dirty="0"/>
            <a:t>about patient needs = </a:t>
          </a:r>
          <a:r>
            <a:rPr lang="en-GB" sz="1200" b="1" kern="1200" dirty="0"/>
            <a:t>BP+ diabetes, vaccinations, cancer awareness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3) Brief volunteers and staff –all clear roles</a:t>
          </a:r>
        </a:p>
      </dsp:txBody>
      <dsp:txXfrm>
        <a:off x="6416550" y="523086"/>
        <a:ext cx="3187291" cy="1421176"/>
      </dsp:txXfrm>
    </dsp:sp>
    <dsp:sp modelId="{2C0F9344-F102-4459-A159-607A314EDB8D}">
      <dsp:nvSpPr>
        <dsp:cNvPr id="0" name=""/>
        <dsp:cNvSpPr/>
      </dsp:nvSpPr>
      <dsp:spPr>
        <a:xfrm rot="5400000">
          <a:off x="1909005" y="155201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384092" y="370351"/>
        <a:ext cx="1418453" cy="1630405"/>
      </dsp:txXfrm>
    </dsp:sp>
    <dsp:sp modelId="{429026CA-BBFE-49FB-AD0E-4BD6CA270914}">
      <dsp:nvSpPr>
        <dsp:cNvPr id="0" name=""/>
        <dsp:cNvSpPr/>
      </dsp:nvSpPr>
      <dsp:spPr>
        <a:xfrm rot="5400000">
          <a:off x="3259820" y="2165692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Logistics  </a:t>
          </a:r>
        </a:p>
      </dsp:txBody>
      <dsp:txXfrm rot="-5400000">
        <a:off x="3734907" y="2380842"/>
        <a:ext cx="1418453" cy="1630405"/>
      </dsp:txXfrm>
    </dsp:sp>
    <dsp:sp modelId="{F2353EBB-3D0B-42ED-807B-413059BFDDEC}">
      <dsp:nvSpPr>
        <dsp:cNvPr id="0" name=""/>
        <dsp:cNvSpPr/>
      </dsp:nvSpPr>
      <dsp:spPr>
        <a:xfrm>
          <a:off x="557749" y="2485456"/>
          <a:ext cx="2983404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1) </a:t>
          </a:r>
          <a:r>
            <a:rPr lang="en-GB" sz="1200" b="1" kern="1200" dirty="0"/>
            <a:t>Peckham Square </a:t>
          </a:r>
          <a:r>
            <a:rPr lang="en-GB" sz="1200" kern="1200" dirty="0"/>
            <a:t>- accessibility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2) Partnered with </a:t>
          </a:r>
          <a:r>
            <a:rPr lang="en-GB" sz="1200" b="1" kern="1200" dirty="0"/>
            <a:t>Foodbank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3) Collection of materials needed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4) </a:t>
          </a:r>
          <a:r>
            <a:rPr lang="en-GB" sz="1200" b="1" kern="1200" dirty="0"/>
            <a:t>Balanced schedule </a:t>
          </a:r>
          <a:r>
            <a:rPr lang="en-GB" sz="1200" kern="1200" dirty="0"/>
            <a:t>of screenings, workshops, community building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5) Ensures </a:t>
          </a:r>
          <a:r>
            <a:rPr lang="en-GB" sz="1200" b="1" kern="1200" dirty="0"/>
            <a:t>safe-guarding</a:t>
          </a:r>
          <a:r>
            <a:rPr lang="en-GB" sz="1200" kern="1200" dirty="0"/>
            <a:t> and risk assessment</a:t>
          </a:r>
        </a:p>
      </dsp:txBody>
      <dsp:txXfrm>
        <a:off x="557749" y="2485456"/>
        <a:ext cx="2983404" cy="1421176"/>
      </dsp:txXfrm>
    </dsp:sp>
    <dsp:sp modelId="{DF2CA83F-E0AA-4572-B85F-F5E4973B3FF4}">
      <dsp:nvSpPr>
        <dsp:cNvPr id="0" name=""/>
        <dsp:cNvSpPr/>
      </dsp:nvSpPr>
      <dsp:spPr>
        <a:xfrm rot="5400000">
          <a:off x="5485382" y="2165692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960469" y="2380842"/>
        <a:ext cx="1418453" cy="1630405"/>
      </dsp:txXfrm>
    </dsp:sp>
    <dsp:sp modelId="{962538A3-B79B-4B02-9335-340378117BA4}">
      <dsp:nvSpPr>
        <dsp:cNvPr id="0" name=""/>
        <dsp:cNvSpPr/>
      </dsp:nvSpPr>
      <dsp:spPr>
        <a:xfrm rot="5400000">
          <a:off x="4176676" y="4176183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Promotion and outreach</a:t>
          </a:r>
        </a:p>
      </dsp:txBody>
      <dsp:txXfrm rot="-5400000">
        <a:off x="4651763" y="4391333"/>
        <a:ext cx="1418453" cy="1630405"/>
      </dsp:txXfrm>
    </dsp:sp>
    <dsp:sp modelId="{DA6F71DE-167C-4D5B-9CEA-E0DC46546E76}">
      <dsp:nvSpPr>
        <dsp:cNvPr id="0" name=""/>
        <dsp:cNvSpPr/>
      </dsp:nvSpPr>
      <dsp:spPr>
        <a:xfrm>
          <a:off x="6506769" y="4507985"/>
          <a:ext cx="3018855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1) Social media, flyers, </a:t>
          </a:r>
          <a:r>
            <a:rPr lang="en-GB" sz="1200" b="1" kern="1200" dirty="0"/>
            <a:t>community word of mouth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2) </a:t>
          </a:r>
          <a:r>
            <a:rPr lang="en-GB" sz="1200" b="1" kern="1200" dirty="0"/>
            <a:t>Partners Elim House, Southwark Counsil, Southwark Health Ambassadors </a:t>
          </a:r>
          <a:r>
            <a:rPr lang="en-GB" sz="1200" kern="1200" dirty="0"/>
            <a:t>helped distribute invites and mobilise local attendance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3) </a:t>
          </a:r>
          <a:r>
            <a:rPr lang="en-GB" sz="1200" b="1" kern="1200" dirty="0"/>
            <a:t>Direct referrals </a:t>
          </a:r>
          <a:r>
            <a:rPr lang="en-GB" sz="1200" kern="1200" dirty="0"/>
            <a:t>from health partners</a:t>
          </a:r>
        </a:p>
      </dsp:txBody>
      <dsp:txXfrm>
        <a:off x="6506769" y="4507985"/>
        <a:ext cx="3018855" cy="1421176"/>
      </dsp:txXfrm>
    </dsp:sp>
    <dsp:sp modelId="{5065F836-66D6-4B1C-80D4-BA65C4201C81}">
      <dsp:nvSpPr>
        <dsp:cNvPr id="0" name=""/>
        <dsp:cNvSpPr/>
      </dsp:nvSpPr>
      <dsp:spPr>
        <a:xfrm rot="5400000">
          <a:off x="1951114" y="4176183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426201" y="4391333"/>
        <a:ext cx="1418453" cy="1630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1895F-6510-4E90-8599-43038BE9F7BF}">
      <dsp:nvSpPr>
        <dsp:cNvPr id="0" name=""/>
        <dsp:cNvSpPr/>
      </dsp:nvSpPr>
      <dsp:spPr>
        <a:xfrm rot="5400000">
          <a:off x="4270543" y="155201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went well?</a:t>
          </a:r>
        </a:p>
      </dsp:txBody>
      <dsp:txXfrm rot="-5400000">
        <a:off x="4745630" y="370351"/>
        <a:ext cx="1418453" cy="1630405"/>
      </dsp:txXfrm>
    </dsp:sp>
    <dsp:sp modelId="{D80F2BB1-EC6E-4F6E-ABA0-09ACE7FAED88}">
      <dsp:nvSpPr>
        <dsp:cNvPr id="0" name=""/>
        <dsp:cNvSpPr/>
      </dsp:nvSpPr>
      <dsp:spPr>
        <a:xfrm>
          <a:off x="6547741" y="474965"/>
          <a:ext cx="2643388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1) </a:t>
          </a:r>
          <a:r>
            <a:rPr lang="en-GB" sz="1400" b="1" kern="1200" dirty="0"/>
            <a:t>Attendance</a:t>
          </a:r>
          <a:r>
            <a:rPr lang="en-GB" sz="1400" kern="1200" dirty="0"/>
            <a:t>  &gt;250 people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2) </a:t>
          </a:r>
          <a:r>
            <a:rPr lang="en-GB" sz="1400" b="1" kern="1200" dirty="0"/>
            <a:t>Not just BP </a:t>
          </a:r>
          <a:r>
            <a:rPr lang="en-GB" sz="1400" kern="1200" dirty="0"/>
            <a:t>– also cancer, vaccinations, diabetes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3) </a:t>
          </a:r>
          <a:r>
            <a:rPr lang="en-GB" sz="1400" b="1" kern="1200" dirty="0"/>
            <a:t>Partnership working </a:t>
          </a:r>
          <a:r>
            <a:rPr lang="en-GB" sz="1400" kern="1200" dirty="0"/>
            <a:t>– </a:t>
          </a:r>
          <a:r>
            <a:rPr lang="en-GB" sz="1400" b="1" kern="1200" dirty="0"/>
            <a:t>CGL</a:t>
          </a:r>
          <a:r>
            <a:rPr lang="en-GB" sz="1400" kern="1200" dirty="0"/>
            <a:t>, </a:t>
          </a:r>
          <a:r>
            <a:rPr lang="en-GB" sz="1400" b="1" kern="1200" dirty="0"/>
            <a:t>Cancer awareness, Mental Health, Social Prescribing, Foodbank</a:t>
          </a:r>
        </a:p>
      </dsp:txBody>
      <dsp:txXfrm>
        <a:off x="6547741" y="474965"/>
        <a:ext cx="2643388" cy="1421176"/>
      </dsp:txXfrm>
    </dsp:sp>
    <dsp:sp modelId="{2C0F9344-F102-4459-A159-607A314EDB8D}">
      <dsp:nvSpPr>
        <dsp:cNvPr id="0" name=""/>
        <dsp:cNvSpPr/>
      </dsp:nvSpPr>
      <dsp:spPr>
        <a:xfrm rot="5400000">
          <a:off x="2044980" y="155201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520067" y="370351"/>
        <a:ext cx="1418453" cy="1630405"/>
      </dsp:txXfrm>
    </dsp:sp>
    <dsp:sp modelId="{429026CA-BBFE-49FB-AD0E-4BD6CA270914}">
      <dsp:nvSpPr>
        <dsp:cNvPr id="0" name=""/>
        <dsp:cNvSpPr/>
      </dsp:nvSpPr>
      <dsp:spPr>
        <a:xfrm rot="5400000">
          <a:off x="3153498" y="2165692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Next time, what to change?</a:t>
          </a:r>
        </a:p>
      </dsp:txBody>
      <dsp:txXfrm rot="-5400000">
        <a:off x="3628585" y="2380842"/>
        <a:ext cx="1418453" cy="1630405"/>
      </dsp:txXfrm>
    </dsp:sp>
    <dsp:sp modelId="{F2353EBB-3D0B-42ED-807B-413059BFDDEC}">
      <dsp:nvSpPr>
        <dsp:cNvPr id="0" name=""/>
        <dsp:cNvSpPr/>
      </dsp:nvSpPr>
      <dsp:spPr>
        <a:xfrm>
          <a:off x="664071" y="2485456"/>
          <a:ext cx="2558117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1) More </a:t>
          </a:r>
          <a:r>
            <a:rPr lang="en-GB" sz="1400" b="1" kern="1200" dirty="0"/>
            <a:t>promotion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2) </a:t>
          </a:r>
          <a:r>
            <a:rPr lang="en-GB" sz="1400" b="1" kern="1200" dirty="0"/>
            <a:t>Documentation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3) </a:t>
          </a:r>
          <a:r>
            <a:rPr lang="en-GB" sz="1400" b="1" kern="1200" dirty="0"/>
            <a:t>Flow</a:t>
          </a:r>
          <a:r>
            <a:rPr lang="en-GB" sz="1400" kern="1200" dirty="0"/>
            <a:t> and structure of the event</a:t>
          </a:r>
        </a:p>
      </dsp:txBody>
      <dsp:txXfrm>
        <a:off x="664071" y="2485456"/>
        <a:ext cx="2558117" cy="1421176"/>
      </dsp:txXfrm>
    </dsp:sp>
    <dsp:sp modelId="{DF2CA83F-E0AA-4572-B85F-F5E4973B3FF4}">
      <dsp:nvSpPr>
        <dsp:cNvPr id="0" name=""/>
        <dsp:cNvSpPr/>
      </dsp:nvSpPr>
      <dsp:spPr>
        <a:xfrm rot="5400000">
          <a:off x="5379060" y="2165692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854147" y="2380842"/>
        <a:ext cx="1418453" cy="1630405"/>
      </dsp:txXfrm>
    </dsp:sp>
    <dsp:sp modelId="{962538A3-B79B-4B02-9335-340378117BA4}">
      <dsp:nvSpPr>
        <dsp:cNvPr id="0" name=""/>
        <dsp:cNvSpPr/>
      </dsp:nvSpPr>
      <dsp:spPr>
        <a:xfrm rot="5400000">
          <a:off x="4110499" y="4176183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people loved?</a:t>
          </a:r>
        </a:p>
      </dsp:txBody>
      <dsp:txXfrm rot="-5400000">
        <a:off x="4585586" y="4391333"/>
        <a:ext cx="1418453" cy="1630405"/>
      </dsp:txXfrm>
    </dsp:sp>
    <dsp:sp modelId="{DA6F71DE-167C-4D5B-9CEA-E0DC46546E76}">
      <dsp:nvSpPr>
        <dsp:cNvPr id="0" name=""/>
        <dsp:cNvSpPr/>
      </dsp:nvSpPr>
      <dsp:spPr>
        <a:xfrm>
          <a:off x="6392482" y="4592204"/>
          <a:ext cx="3283563" cy="142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1) </a:t>
          </a:r>
          <a:r>
            <a:rPr lang="en-GB" sz="1400" b="1" kern="1200" dirty="0"/>
            <a:t>Inclusive</a:t>
          </a:r>
          <a:r>
            <a:rPr lang="en-GB" sz="1400" kern="1200" dirty="0"/>
            <a:t> access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2) </a:t>
          </a:r>
          <a:r>
            <a:rPr lang="en-GB" sz="1400" b="1" kern="1200" dirty="0"/>
            <a:t>Volunteer</a:t>
          </a:r>
          <a:r>
            <a:rPr lang="en-GB" sz="1400" kern="1200" dirty="0"/>
            <a:t> support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3) </a:t>
          </a:r>
          <a:r>
            <a:rPr lang="en-GB" sz="1400" b="1" kern="1200" dirty="0"/>
            <a:t>Community spirit!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4) </a:t>
          </a:r>
          <a:r>
            <a:rPr lang="en-GB" sz="1400" b="1" kern="1200" dirty="0"/>
            <a:t>Positive feedback </a:t>
          </a:r>
          <a:r>
            <a:rPr lang="en-GB" sz="1400" kern="1200" dirty="0"/>
            <a:t>– residents valued the free health check, interactive sessions and being informed about general wellbeing</a:t>
          </a:r>
        </a:p>
      </dsp:txBody>
      <dsp:txXfrm>
        <a:off x="6392482" y="4592204"/>
        <a:ext cx="3283563" cy="1421176"/>
      </dsp:txXfrm>
    </dsp:sp>
    <dsp:sp modelId="{5065F836-66D6-4B1C-80D4-BA65C4201C81}">
      <dsp:nvSpPr>
        <dsp:cNvPr id="0" name=""/>
        <dsp:cNvSpPr/>
      </dsp:nvSpPr>
      <dsp:spPr>
        <a:xfrm rot="5400000">
          <a:off x="1884937" y="4176183"/>
          <a:ext cx="2368627" cy="2060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360024" y="4391333"/>
        <a:ext cx="1418453" cy="163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D4D9C5-436A-4F3A-9948-1F1558554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06B6C-73CC-4987-892D-31BCE4181D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E99D7-3C5B-4AE2-B365-AD895BDF3A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B6263-A4C8-49CC-AB6B-3E83E6E8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36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E7B3-D239-4D3F-B8AE-EF162B364F02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741D-73AC-4009-888C-259321CD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754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prep and coordination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741D-73AC-4009-888C-259321CD4E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5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6423-8C5F-4E80-60AE-AF070285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C6E76-EF27-1274-8E70-D6CDF2E72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99555-0539-EE76-E784-446ACC673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prep and coordination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C915-491E-963F-D2F9-CA7E76BF4A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3EE7E-2060-ADD0-794F-D0B02A6C9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741D-73AC-4009-888C-259321CD4E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18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0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9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0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7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6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1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0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ernestfoundation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435" y="1806366"/>
            <a:ext cx="7538402" cy="23548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Community Blood Pressure </a:t>
            </a:r>
            <a:br>
              <a:rPr lang="en-GB" b="1" dirty="0"/>
            </a:br>
            <a:r>
              <a:rPr lang="en-GB" b="1" dirty="0"/>
              <a:t>A community group learning together in Peckham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435" y="4682129"/>
            <a:ext cx="8330565" cy="1126283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Ernest Nkrumah - The Ernest Foundation</a:t>
            </a:r>
          </a:p>
          <a:p>
            <a:r>
              <a:rPr lang="en-GB" sz="2400" b="1" dirty="0"/>
              <a:t>Delivered in partnership with The Lister Primary Care Centre</a:t>
            </a:r>
          </a:p>
          <a:p>
            <a:endParaRPr lang="en-GB" b="1" dirty="0"/>
          </a:p>
        </p:txBody>
      </p:sp>
      <p:pic>
        <p:nvPicPr>
          <p:cNvPr id="1026" name="Picture 2" descr="The Ernest Foundation UK – A UK based HIV Charity organization">
            <a:extLst>
              <a:ext uri="{FF2B5EF4-FFF2-40B4-BE49-F238E27FC236}">
                <a16:creationId xmlns:a16="http://schemas.microsoft.com/office/drawing/2014/main" id="{8476EEE3-36CA-31C7-130F-BA50BB7C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484654"/>
            <a:ext cx="3308985" cy="12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218327-247A-18C4-5481-45E97353C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245284"/>
              </p:ext>
            </p:extLst>
          </p:nvPr>
        </p:nvGraphicFramePr>
        <p:xfrm>
          <a:off x="1918788" y="232955"/>
          <a:ext cx="9855201" cy="63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0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Delivery and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064" y="1697194"/>
            <a:ext cx="5958200" cy="3151745"/>
          </a:xfrm>
        </p:spPr>
        <p:txBody>
          <a:bodyPr/>
          <a:lstStyle/>
          <a:p>
            <a:r>
              <a:rPr lang="en-GB" dirty="0"/>
              <a:t>On the day, nurses/doctors managed registration, data collection, and participant support.</a:t>
            </a:r>
          </a:p>
          <a:p>
            <a:r>
              <a:rPr lang="en-GB" dirty="0"/>
              <a:t>Health professionals conducted screenings and gave tailored advice.</a:t>
            </a:r>
          </a:p>
          <a:p>
            <a:r>
              <a:rPr lang="en-GB" b="1" dirty="0"/>
              <a:t>Activities were interactive and engaging, building trust and encouraging ongoing participation.</a:t>
            </a:r>
          </a:p>
        </p:txBody>
      </p:sp>
      <p:pic>
        <p:nvPicPr>
          <p:cNvPr id="4" name="Picture 3" descr="C:\Users\Admin\AppData\Local\Packages\5319275A.WhatsAppDesktop_cv1g1gvanyjgm\TempState\F9908629B21142EB5CE8FC2448060B2C\WhatsApp Image 2025-10-04 at 12.18.56_803b76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68" y="429099"/>
            <a:ext cx="751205" cy="103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llage of people attending different stalls and information at the community blood pressure event">
            <a:extLst>
              <a:ext uri="{FF2B5EF4-FFF2-40B4-BE49-F238E27FC236}">
                <a16:creationId xmlns:a16="http://schemas.microsoft.com/office/drawing/2014/main" id="{96257A92-DF6D-ACBE-8333-BFE78C90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68" y="1658064"/>
            <a:ext cx="3810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29CBA-D002-9700-6AE4-02469923CC75}"/>
              </a:ext>
            </a:extLst>
          </p:cNvPr>
          <p:cNvSpPr txBox="1"/>
          <p:nvPr/>
        </p:nvSpPr>
        <p:spPr>
          <a:xfrm>
            <a:off x="1712068" y="5197642"/>
            <a:ext cx="713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Some numbers</a:t>
            </a:r>
          </a:p>
          <a:p>
            <a:r>
              <a:rPr lang="en-GB" dirty="0"/>
              <a:t>&gt;250 people attended, </a:t>
            </a:r>
            <a:r>
              <a:rPr lang="en-GB" b="1" dirty="0"/>
              <a:t>142 residents received a BP</a:t>
            </a:r>
            <a:r>
              <a:rPr lang="en-GB" dirty="0"/>
              <a:t> check, </a:t>
            </a:r>
            <a:r>
              <a:rPr lang="en-GB" b="1" dirty="0"/>
              <a:t>21</a:t>
            </a:r>
            <a:r>
              <a:rPr lang="en-GB" dirty="0"/>
              <a:t> were referred to their GP of which </a:t>
            </a:r>
            <a:r>
              <a:rPr lang="en-GB" b="1" dirty="0"/>
              <a:t>2</a:t>
            </a:r>
            <a:r>
              <a:rPr lang="en-GB" dirty="0"/>
              <a:t> had </a:t>
            </a:r>
            <a:r>
              <a:rPr lang="en-GB" b="1" dirty="0"/>
              <a:t>severely high readings </a:t>
            </a:r>
          </a:p>
        </p:txBody>
      </p:sp>
    </p:spTree>
    <p:extLst>
      <p:ext uri="{BB962C8B-B14F-4D97-AF65-F5344CB8AC3E}">
        <p14:creationId xmlns:p14="http://schemas.microsoft.com/office/powerpoint/2010/main" val="39541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DF07-9133-17CE-2087-08A4C1E68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363E26-C6DC-F17B-B445-70F7F0B52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961136"/>
              </p:ext>
            </p:extLst>
          </p:nvPr>
        </p:nvGraphicFramePr>
        <p:xfrm>
          <a:off x="1918788" y="232955"/>
          <a:ext cx="9855201" cy="63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86655219-85CA-0664-6570-A19AC311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6" y="232955"/>
            <a:ext cx="2265563" cy="24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1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D0447-B102-0A77-1687-D3A1214C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7" y="267947"/>
            <a:ext cx="4357922" cy="62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/>
              <a:t>The Ernest Foundation</a:t>
            </a:r>
          </a:p>
        </p:txBody>
      </p:sp>
      <p:pic>
        <p:nvPicPr>
          <p:cNvPr id="5" name="Picture 4" descr="C:\Users\Admin\AppData\Local\Packages\5319275A.WhatsAppDesktop_cv1g1gvanyjgm\TempState\F9908629B21142EB5CE8FC2448060B2C\WhatsApp Image 2025-10-04 at 12.18.56_803b76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2" y="1575042"/>
            <a:ext cx="1686114" cy="21135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D5395-B1AE-7ED1-3E9B-14C8EDF896BA}"/>
              </a:ext>
            </a:extLst>
          </p:cNvPr>
          <p:cNvSpPr txBox="1"/>
          <p:nvPr/>
        </p:nvSpPr>
        <p:spPr>
          <a:xfrm>
            <a:off x="4716349" y="1616150"/>
            <a:ext cx="60939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The Ernest Foundation</a:t>
            </a:r>
            <a:r>
              <a:rPr lang="en-GB" dirty="0"/>
              <a:t>, which led the Peckham event, is a charity dedicated to promoting a healthy and resilient community. Their Health in Harmony programme is a community-based initiative that supports the physical, mental, and economic well-being of disadvantaged and marginalised residents across Southwark and neighbouring </a:t>
            </a:r>
            <a:r>
              <a:rPr lang="en-GB" dirty="0" err="1"/>
              <a:t>boroughs.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t-commons-pro"/>
              </a:rPr>
              <a:t>Ernest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17E78-D316-4B56-B98F-5BA880551538}"/>
              </a:ext>
            </a:extLst>
          </p:cNvPr>
          <p:cNvSpPr txBox="1"/>
          <p:nvPr/>
        </p:nvSpPr>
        <p:spPr>
          <a:xfrm>
            <a:off x="2742541" y="4212331"/>
            <a:ext cx="8067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1" dirty="0">
                <a:solidFill>
                  <a:srgbClr val="212529"/>
                </a:solidFill>
                <a:effectLst/>
                <a:latin typeface="tt-commons-pro"/>
              </a:rPr>
              <a:t>“Simple community events offering free blood pressure checks can make a powerful difference, helping people take control of their health early, prevent complications, and build a healthier community together.” – The Ernest Foundation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8872881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640867FC4AF46B9709D55DA66AD3A" ma:contentTypeVersion="20" ma:contentTypeDescription="Create a new document." ma:contentTypeScope="" ma:versionID="ca203b7757345ab674fe166e0ed64384">
  <xsd:schema xmlns:xsd="http://www.w3.org/2001/XMLSchema" xmlns:xs="http://www.w3.org/2001/XMLSchema" xmlns:p="http://schemas.microsoft.com/office/2006/metadata/properties" xmlns:ns1="http://schemas.microsoft.com/sharepoint/v3" xmlns:ns2="853ae5e2-3cc4-4e7c-9537-0e8fe95f0fb1" xmlns:ns3="f4e6caee-c709-4e96-aa8a-fec599081145" xmlns:ns4="4aaf35b1-80a8-48e7-9d03-c612add1997b" targetNamespace="http://schemas.microsoft.com/office/2006/metadata/properties" ma:root="true" ma:fieldsID="eb544e979e631ea8601626b4d2f63935" ns1:_="" ns2:_="" ns3:_="" ns4:_="">
    <xsd:import namespace="http://schemas.microsoft.com/sharepoint/v3"/>
    <xsd:import namespace="853ae5e2-3cc4-4e7c-9537-0e8fe95f0fb1"/>
    <xsd:import namespace="f4e6caee-c709-4e96-aa8a-fec599081145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ae5e2-3cc4-4e7c-9537-0e8fe95f0f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6caee-c709-4e96-aa8a-fec5990811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7c927d5-de2c-4f86-b03d-e14685ec7557}" ma:internalName="TaxCatchAll" ma:showField="CatchAllData" ma:web="f4e6caee-c709-4e96-aa8a-fec599081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aaf35b1-80a8-48e7-9d03-c612add1997b" xsi:nil="true"/>
    <_ip_UnifiedCompliancePolicyProperties xmlns="http://schemas.microsoft.com/sharepoint/v3" xsi:nil="true"/>
    <lcf76f155ced4ddcb4097134ff3c332f xmlns="853ae5e2-3cc4-4e7c-9537-0e8fe95f0f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266053-C552-4BFE-A292-627EE80EE6E7}">
  <ds:schemaRefs>
    <ds:schemaRef ds:uri="4aaf35b1-80a8-48e7-9d03-c612add1997b"/>
    <ds:schemaRef ds:uri="853ae5e2-3cc4-4e7c-9537-0e8fe95f0fb1"/>
    <ds:schemaRef ds:uri="f4e6caee-c709-4e96-aa8a-fec5990811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DDEF04-2976-4988-A578-5028D99BF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EFC74-D4A3-4281-A4AE-882B15C058F4}">
  <ds:schemaRefs>
    <ds:schemaRef ds:uri="http://schemas.microsoft.com/office/2006/documentManagement/types"/>
    <ds:schemaRef ds:uri="http://www.w3.org/XML/1998/namespace"/>
    <ds:schemaRef ds:uri="http://purl.org/dc/terms/"/>
    <ds:schemaRef ds:uri="853ae5e2-3cc4-4e7c-9537-0e8fe95f0fb1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af35b1-80a8-48e7-9d03-c612add1997b"/>
    <ds:schemaRef ds:uri="f4e6caee-c709-4e96-aa8a-fec5990811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422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tt-commons-pro</vt:lpstr>
      <vt:lpstr>Wingdings 3</vt:lpstr>
      <vt:lpstr>Wisp</vt:lpstr>
      <vt:lpstr>Community Blood Pressure  A community group learning together in Peckham</vt:lpstr>
      <vt:lpstr>PowerPoint Presentation</vt:lpstr>
      <vt:lpstr>Delivery and Follow-up</vt:lpstr>
      <vt:lpstr>PowerPoint Presentation</vt:lpstr>
      <vt:lpstr>PowerPoint Presentation</vt:lpstr>
      <vt:lpstr>The Ernest Foundation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grace</dc:creator>
  <cp:lastModifiedBy>Rachna Chowla</cp:lastModifiedBy>
  <cp:revision>4</cp:revision>
  <dcterms:created xsi:type="dcterms:W3CDTF">2022-05-24T14:20:44Z</dcterms:created>
  <dcterms:modified xsi:type="dcterms:W3CDTF">2025-10-30T15:16:13Z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0x0101009E0640867FC4AF46B9709D55DA66AD3A</vt:lpwstr>
  </property>
  <property fmtid="{D5CDD505-2E9C-101B-9397-08002B2CF9AE}" pid="3" name="MediaServiceImageTags">
    <vt:lpwstr/>
  </property>
</Properties>
</file>